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1243" r:id="rId2"/>
    <p:sldId id="5425" r:id="rId3"/>
    <p:sldId id="5417" r:id="rId4"/>
    <p:sldId id="5414" r:id="rId5"/>
    <p:sldId id="5407" r:id="rId6"/>
    <p:sldId id="5423" r:id="rId7"/>
    <p:sldId id="5428" r:id="rId8"/>
    <p:sldId id="5377" r:id="rId9"/>
    <p:sldId id="5420" r:id="rId10"/>
    <p:sldId id="5418" r:id="rId11"/>
    <p:sldId id="5427" r:id="rId12"/>
  </p:sldIdLst>
  <p:sldSz cx="9144000" cy="5143500" type="screen16x9"/>
  <p:notesSz cx="9144000" cy="6858000"/>
  <p:embeddedFontLst>
    <p:embeddedFont>
      <p:font typeface="等线" panose="02010600030101010101" pitchFamily="2" charset="-122"/>
      <p:regular r:id="rId15"/>
    </p:embeddedFont>
    <p:embeddedFont>
      <p:font typeface="等线 Light" panose="02010600030101010101" pitchFamily="2" charset="-122"/>
      <p:regular r:id="rId16"/>
    </p:embeddedFont>
    <p:embeddedFont>
      <p:font typeface="微软雅黑" panose="020B0503020204020204" pitchFamily="34" charset="-122"/>
      <p:regular r:id="rId17"/>
      <p:bold r:id="rId18"/>
    </p:embeddedFont>
    <p:embeddedFont>
      <p:font typeface="Nexa Light" panose="020B0604020202020204" charset="-122"/>
      <p:regular r:id="rId19"/>
    </p:embeddedFont>
    <p:embeddedFont>
      <p:font typeface="方正兰亭中黑_GBK" panose="020B0604020202020204" charset="-122"/>
      <p:regular r:id="rId20"/>
    </p:embeddedFont>
    <p:embeddedFont>
      <p:font typeface="方正兰亭纤黑_GBK" panose="020B0604020202020204" charset="-122"/>
      <p:regular r:id="rId21"/>
    </p:embeddedFont>
    <p:embeddedFont>
      <p:font typeface="方正兰亭细黑_GBK" panose="020B0604020202020204" charset="-122"/>
      <p:regular r:id="rId22"/>
    </p:embeddedFont>
    <p:embeddedFont>
      <p:font typeface="Bell MT" panose="02020503060305020303" pitchFamily="18" charset="0"/>
      <p:regular r:id="rId23"/>
      <p:bold r:id="rId24"/>
      <p:italic r:id="rId25"/>
    </p:embeddedFont>
    <p:embeddedFont>
      <p:font typeface="Montserrat-Regular" panose="02000505000000020004" pitchFamily="2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3">
          <p15:clr>
            <a:srgbClr val="A4A3A4"/>
          </p15:clr>
        </p15:guide>
        <p15:guide id="2" pos="29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 Charles" initials="HC" lastIdx="1" clrIdx="0"/>
  <p:cmAuthor id="2" name="a" initials="a" lastIdx="1" clrIdx="1"/>
  <p:cmAuthor id="3" name="何 程光" initials="何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AE"/>
    <a:srgbClr val="6DAFBF"/>
    <a:srgbClr val="D0C8BA"/>
    <a:srgbClr val="C3B9A6"/>
    <a:srgbClr val="EBE7E1"/>
    <a:srgbClr val="805435"/>
    <a:srgbClr val="E3DEDD"/>
    <a:srgbClr val="8A6142"/>
    <a:srgbClr val="DBD5CB"/>
    <a:srgbClr val="AB9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53" autoAdjust="0"/>
    <p:restoredTop sz="92455" autoAdjust="0"/>
  </p:normalViewPr>
  <p:slideViewPr>
    <p:cSldViewPr snapToGrid="0" showGuides="1">
      <p:cViewPr varScale="1">
        <p:scale>
          <a:sx n="92" d="100"/>
          <a:sy n="92" d="100"/>
        </p:scale>
        <p:origin x="1050" y="78"/>
      </p:cViewPr>
      <p:guideLst>
        <p:guide orient="horz" pos="1703"/>
        <p:guide pos="29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PPT\&#35199;&#27431;A+++&#20135;&#21697;NPI\&#23545;&#27604;&#21442;&#25968;\&#21407;&#25968;&#25454;--Capacity%20variation%20Ratio%20according%20to%20outdoor%20unit%20temperature%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99781277340301"/>
          <c:y val="7.0108932461873594E-2"/>
          <c:w val="0.78177996500437397"/>
          <c:h val="0.77148885801039602"/>
        </c:manualLayout>
      </c:layout>
      <c:scatterChart>
        <c:scatterStyle val="smoothMarker"/>
        <c:varyColors val="0"/>
        <c:ser>
          <c:idx val="0"/>
          <c:order val="0"/>
          <c:spPr>
            <a:ln w="28575">
              <a:solidFill>
                <a:srgbClr val="C05B16"/>
              </a:solidFill>
            </a:ln>
            <a:effectLst/>
          </c:spPr>
          <c:marker>
            <c:symbol val="none"/>
          </c:marker>
          <c:xVal>
            <c:numRef>
              <c:f>能力曲线图!$M$47:$S$47</c:f>
              <c:numCache>
                <c:formatCode>General</c:formatCode>
                <c:ptCount val="7"/>
                <c:pt idx="0">
                  <c:v>-25</c:v>
                </c:pt>
                <c:pt idx="1">
                  <c:v>-20</c:v>
                </c:pt>
                <c:pt idx="2">
                  <c:v>-15</c:v>
                </c:pt>
                <c:pt idx="3">
                  <c:v>-7</c:v>
                </c:pt>
                <c:pt idx="4">
                  <c:v>2</c:v>
                </c:pt>
                <c:pt idx="5">
                  <c:v>7</c:v>
                </c:pt>
                <c:pt idx="6">
                  <c:v>10</c:v>
                </c:pt>
              </c:numCache>
            </c:numRef>
          </c:xVal>
          <c:yVal>
            <c:numRef>
              <c:f>能力曲线图!$M$48:$S$48</c:f>
              <c:numCache>
                <c:formatCode>0.0%</c:formatCode>
                <c:ptCount val="7"/>
                <c:pt idx="0">
                  <c:v>0.63</c:v>
                </c:pt>
                <c:pt idx="1">
                  <c:v>0.65</c:v>
                </c:pt>
                <c:pt idx="2">
                  <c:v>0.68</c:v>
                </c:pt>
                <c:pt idx="3">
                  <c:v>0.81</c:v>
                </c:pt>
                <c:pt idx="4">
                  <c:v>0.91</c:v>
                </c:pt>
                <c:pt idx="5">
                  <c:v>1</c:v>
                </c:pt>
                <c:pt idx="6">
                  <c:v>1.04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A42-4394-9C25-A2EB78F31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5354912"/>
        <c:axId val="255357712"/>
      </c:scatterChart>
      <c:valAx>
        <c:axId val="255354912"/>
        <c:scaling>
          <c:orientation val="minMax"/>
          <c:max val="11"/>
          <c:min val="-25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zh-CN" sz="600" b="0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600" b="0" dirty="0">
                    <a:latin typeface="+mj-lt"/>
                  </a:rPr>
                  <a:t>Outdoor temp.(</a:t>
                </a:r>
                <a:r>
                  <a:rPr lang="zh-CN" sz="600" b="0" dirty="0">
                    <a:latin typeface="+mj-lt"/>
                  </a:rPr>
                  <a:t>℃</a:t>
                </a:r>
                <a:r>
                  <a:rPr lang="en-US" sz="600" b="0" dirty="0">
                    <a:latin typeface="+mj-lt"/>
                  </a:rPr>
                  <a:t>)</a:t>
                </a:r>
                <a:endParaRPr lang="zh-CN" sz="600" b="0" dirty="0">
                  <a:latin typeface="+mj-lt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zh-CN" sz="600" b="0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5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357712"/>
        <c:crossesAt val="-20"/>
        <c:crossBetween val="midCat"/>
        <c:majorUnit val="2"/>
      </c:valAx>
      <c:valAx>
        <c:axId val="255357712"/>
        <c:scaling>
          <c:orientation val="minMax"/>
          <c:max val="1.1000000000000001"/>
          <c:min val="0.4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900" b="0">
                    <a:latin typeface="+mj-lt"/>
                  </a:rPr>
                  <a:t>Capacity ratio</a:t>
                </a:r>
                <a:endParaRPr lang="zh-CN" sz="900" b="0">
                  <a:latin typeface="+mj-lt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zh-CN" sz="900" b="0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5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354912"/>
        <c:crossesAt val="-25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1195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5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213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1195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801B4-B953-48E3-B2A4-516453710977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FC11D-6121-4123-A54D-9E601FC6B5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DEBD5-BB8B-4197-ADEE-AAC5CE0EEB64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7FAC9-B8C3-4C18-9046-3ED2BFDFF10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888365" rtl="0" eaLnBrk="1" latinLnBrk="0" hangingPunct="1">
      <a:defRPr sz="1170" kern="1200">
        <a:solidFill>
          <a:schemeClr val="tx1"/>
        </a:solidFill>
        <a:latin typeface="+mn-lt"/>
        <a:ea typeface="+mn-ea"/>
        <a:cs typeface="+mn-cs"/>
      </a:defRPr>
    </a:lvl1pPr>
    <a:lvl2pPr marL="444500" algn="l" defTabSz="888365" rtl="0" eaLnBrk="1" latinLnBrk="0" hangingPunct="1">
      <a:defRPr sz="1170" kern="1200">
        <a:solidFill>
          <a:schemeClr val="tx1"/>
        </a:solidFill>
        <a:latin typeface="+mn-lt"/>
        <a:ea typeface="+mn-ea"/>
        <a:cs typeface="+mn-cs"/>
      </a:defRPr>
    </a:lvl2pPr>
    <a:lvl3pPr marL="888365" algn="l" defTabSz="888365" rtl="0" eaLnBrk="1" latinLnBrk="0" hangingPunct="1">
      <a:defRPr sz="1170" kern="1200">
        <a:solidFill>
          <a:schemeClr val="tx1"/>
        </a:solidFill>
        <a:latin typeface="+mn-lt"/>
        <a:ea typeface="+mn-ea"/>
        <a:cs typeface="+mn-cs"/>
      </a:defRPr>
    </a:lvl3pPr>
    <a:lvl4pPr marL="1332865" algn="l" defTabSz="888365" rtl="0" eaLnBrk="1" latinLnBrk="0" hangingPunct="1">
      <a:defRPr sz="1170" kern="1200">
        <a:solidFill>
          <a:schemeClr val="tx1"/>
        </a:solidFill>
        <a:latin typeface="+mn-lt"/>
        <a:ea typeface="+mn-ea"/>
        <a:cs typeface="+mn-cs"/>
      </a:defRPr>
    </a:lvl4pPr>
    <a:lvl5pPr marL="1776730" algn="l" defTabSz="888365" rtl="0" eaLnBrk="1" latinLnBrk="0" hangingPunct="1">
      <a:defRPr sz="1170" kern="1200">
        <a:solidFill>
          <a:schemeClr val="tx1"/>
        </a:solidFill>
        <a:latin typeface="+mn-lt"/>
        <a:ea typeface="+mn-ea"/>
        <a:cs typeface="+mn-cs"/>
      </a:defRPr>
    </a:lvl5pPr>
    <a:lvl6pPr marL="2221230" algn="l" defTabSz="888365" rtl="0" eaLnBrk="1" latinLnBrk="0" hangingPunct="1">
      <a:defRPr sz="1170" kern="1200">
        <a:solidFill>
          <a:schemeClr val="tx1"/>
        </a:solidFill>
        <a:latin typeface="+mn-lt"/>
        <a:ea typeface="+mn-ea"/>
        <a:cs typeface="+mn-cs"/>
      </a:defRPr>
    </a:lvl6pPr>
    <a:lvl7pPr marL="2665730" algn="l" defTabSz="888365" rtl="0" eaLnBrk="1" latinLnBrk="0" hangingPunct="1">
      <a:defRPr sz="1170" kern="1200">
        <a:solidFill>
          <a:schemeClr val="tx1"/>
        </a:solidFill>
        <a:latin typeface="+mn-lt"/>
        <a:ea typeface="+mn-ea"/>
        <a:cs typeface="+mn-cs"/>
      </a:defRPr>
    </a:lvl7pPr>
    <a:lvl8pPr marL="3110230" algn="l" defTabSz="888365" rtl="0" eaLnBrk="1" latinLnBrk="0" hangingPunct="1">
      <a:defRPr sz="1170" kern="1200">
        <a:solidFill>
          <a:schemeClr val="tx1"/>
        </a:solidFill>
        <a:latin typeface="+mn-lt"/>
        <a:ea typeface="+mn-ea"/>
        <a:cs typeface="+mn-cs"/>
      </a:defRPr>
    </a:lvl8pPr>
    <a:lvl9pPr marL="3554095" algn="l" defTabSz="888365" rtl="0" eaLnBrk="1" latinLnBrk="0" hangingPunct="1">
      <a:defRPr sz="11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Meets</a:t>
            </a:r>
            <a:r>
              <a:rPr lang="en-US" altLang="zh-CN" baseline="0" dirty="0"/>
              <a:t> your needs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FAC9-B8C3-4C18-9046-3ED2BFDFF10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FAC9-B8C3-4C18-9046-3ED2BFDFF10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FAC9-B8C3-4C18-9046-3ED2BFDFF10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FAC9-B8C3-4C18-9046-3ED2BFDFF10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FAC9-B8C3-4C18-9046-3ED2BFDFF10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FAC9-B8C3-4C18-9046-3ED2BFDFF10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FAC9-B8C3-4C18-9046-3ED2BFDFF10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FAC9-B8C3-4C18-9046-3ED2BFDFF10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7FAC9-B8C3-4C18-9046-3ED2BFDFF10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770097" y="1625213"/>
            <a:ext cx="7603807" cy="15041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zh-CN" altLang="en-US" sz="4050" dirty="0">
                <a:solidFill>
                  <a:schemeClr val="bg2">
                    <a:lumMod val="25000"/>
                  </a:schemeClr>
                </a:solidFill>
                <a:latin typeface="Bell MT" panose="02020503060305020303" pitchFamily="18" charset="0"/>
                <a:ea typeface="MingLiU_HKSCS-ExtB" panose="02020500000000000000" pitchFamily="18" charset="-120"/>
              </a:defRPr>
            </a:lvl1pPr>
          </a:lstStyle>
          <a:p>
            <a:pPr marL="0" lvl="0" algn="ctr"/>
            <a:r>
              <a:rPr lang="en-US" altLang="zh-CN" dirty="0"/>
              <a:t>Click to edit </a:t>
            </a:r>
            <a:br>
              <a:rPr lang="en-US" altLang="zh-CN" dirty="0"/>
            </a:br>
            <a:r>
              <a:rPr lang="en-US" altLang="zh-CN" dirty="0"/>
              <a:t>Master 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6851816D-C1BE-4F11-B277-2A658108EA3B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4767265"/>
            <a:ext cx="2057400" cy="273844"/>
          </a:xfrm>
          <a:prstGeom prst="rect">
            <a:avLst/>
          </a:prstGeom>
        </p:spPr>
        <p:txBody>
          <a:bodyPr/>
          <a:lstStyle/>
          <a:p>
            <a:fld id="{D3C38990-F73D-46A6-85F3-740B7A140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5F3293-D3CD-46B6-A4D7-2B0B23E6A241}" type="datetimeFigureOut">
              <a:rPr lang="zh-CN" altLang="en-US" smtClean="0"/>
              <a:t>2025/6/15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09288F5-698C-4C11-A8B1-CB40D677216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1E9EC"/>
            </a:gs>
            <a:gs pos="100000">
              <a:srgbClr val="E6E5E1"/>
            </a:gs>
            <a:gs pos="57000">
              <a:srgbClr val="FAF7F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.png"/><Relationship Id="rId10" Type="http://schemas.openxmlformats.org/officeDocument/2006/relationships/image" Target="../media/image16.tiff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B3B9A5-F5C6-31C6-4813-8A19218A2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52344" y="1214226"/>
            <a:ext cx="5439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2400" b="1" dirty="0">
                <a:solidFill>
                  <a:srgbClr val="0086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Z-MAX US Hyper Heat R454B Series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2779D-7CC8-4C71-A28B-727F732E28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60" t="34724" r="4905" b="34815"/>
          <a:stretch/>
        </p:blipFill>
        <p:spPr>
          <a:xfrm>
            <a:off x="7405636" y="279731"/>
            <a:ext cx="1256044" cy="6280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71270" y="315572"/>
            <a:ext cx="5801460" cy="500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622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2650" dirty="0">
                <a:solidFill>
                  <a:srgbClr val="0086AE"/>
                </a:solidFill>
                <a:latin typeface="+mj-lt"/>
              </a:rPr>
              <a:t>MORE OUTSTANDING FEATURES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64160" y="901911"/>
          <a:ext cx="4464468" cy="24435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4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0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40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6333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微软雅黑" panose="020B0503020204020204" pitchFamily="34" charset="-122"/>
                          <a:cs typeface="+mn-cs"/>
                        </a:rPr>
                        <a:t>Comfort</a:t>
                      </a:r>
                      <a:endParaRPr lang="zh-CN" altLang="en-US" sz="60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A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41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Anti-Cold Air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6-Fan Speed </a:t>
                      </a:r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Independent Dehumidification 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Display On/off 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Auto Mode  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7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3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36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Smart Airflow 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Gentle Cool Wind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Low Temperature Heating（ -25℃）(With Heating Belt)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Rapid Cooling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Rapid Heating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87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33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41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3D Airflow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8℃ heating 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Comfortable Cooling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I Feel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Low Temperature </a:t>
                      </a:r>
                      <a:r>
                        <a:rPr lang="en-US" sz="5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Cooling -20℃ </a:t>
                      </a:r>
                      <a:endParaRPr 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877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3375" marR="3375" marT="337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6" name="表格 25"/>
          <p:cNvGraphicFramePr>
            <a:graphicFrameLocks noGrp="1"/>
          </p:cNvGraphicFramePr>
          <p:nvPr/>
        </p:nvGraphicFramePr>
        <p:xfrm>
          <a:off x="4826210" y="2113977"/>
          <a:ext cx="4010896" cy="12253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13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3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30776">
                <a:tc row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微软雅黑" panose="020B0503020204020204" pitchFamily="34" charset="-122"/>
                          <a:cs typeface="+mn-cs"/>
                        </a:rPr>
                        <a:t>Convenience</a:t>
                      </a:r>
                      <a:endParaRPr lang="zh-CN" altLang="en-US" sz="60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AE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09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Dual Drainage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Easy-washable Filter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Louver Position Memory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Backlight Display remote control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I Set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WiFi</a:t>
                      </a:r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 Control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Gate ON/OFF Control 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48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4933" marR="4933" marT="4933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3" name="表格 32"/>
          <p:cNvGraphicFramePr>
            <a:graphicFrameLocks noGrp="1"/>
          </p:cNvGraphicFramePr>
          <p:nvPr/>
        </p:nvGraphicFramePr>
        <p:xfrm>
          <a:off x="4826210" y="3449248"/>
          <a:ext cx="4010888" cy="1177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1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1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1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13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13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567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微软雅黑" panose="020B0503020204020204" pitchFamily="34" charset="-122"/>
                          <a:cs typeface="+mn-cs"/>
                        </a:rPr>
                        <a:t>Reliability</a:t>
                      </a:r>
                      <a:endParaRPr lang="zh-CN" altLang="en-US" sz="60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AE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4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Auto Restart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Wide Voltage</a:t>
                      </a:r>
                    </a:p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Range Start-up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Intelligent</a:t>
                      </a:r>
                    </a:p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Defrost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Emergency</a:t>
                      </a:r>
                    </a:p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Button 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Rust Proof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Self-diagnosis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Children</a:t>
                      </a:r>
                    </a:p>
                    <a:p>
                      <a:pPr algn="ctr" fontAlgn="ctr"/>
                      <a:r>
                        <a:rPr 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Lock</a:t>
                      </a:r>
                      <a:endParaRPr 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4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4845" marR="4845" marT="484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4" name="表格 43"/>
          <p:cNvGraphicFramePr>
            <a:graphicFrameLocks noGrp="1"/>
          </p:cNvGraphicFramePr>
          <p:nvPr/>
        </p:nvGraphicFramePr>
        <p:xfrm>
          <a:off x="261185" y="3449854"/>
          <a:ext cx="4467638" cy="1176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8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15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54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微软雅黑" panose="020B0503020204020204" pitchFamily="34" charset="-122"/>
                          <a:cs typeface="+mn-cs"/>
                        </a:rPr>
                        <a:t>Health</a:t>
                      </a:r>
                      <a:endParaRPr lang="zh-CN" altLang="en-US" sz="60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AE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67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Hidden Display</a:t>
                      </a: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Refrigerant Leak Detection</a:t>
                      </a: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Self-cleaning</a:t>
                      </a: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Healthy Filter</a:t>
                      </a: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Bipolar Ionic Generator &amp; UVC </a:t>
                      </a:r>
                      <a:endParaRPr lang="zh-CN" altLang="en-US" sz="5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Optional</a:t>
                      </a:r>
                    </a:p>
                  </a:txBody>
                  <a:tcPr marL="4035" marR="4035" marT="4035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5" name="表格 44"/>
          <p:cNvGraphicFramePr>
            <a:graphicFrameLocks noGrp="1"/>
          </p:cNvGraphicFramePr>
          <p:nvPr/>
        </p:nvGraphicFramePr>
        <p:xfrm>
          <a:off x="4826213" y="901909"/>
          <a:ext cx="4010888" cy="11136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3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5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9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3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34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43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微软雅黑" panose="020B0503020204020204" pitchFamily="34" charset="-122"/>
                          <a:cs typeface="+mn-cs"/>
                        </a:rPr>
                        <a:t>Energy saving</a:t>
                      </a:r>
                      <a:endParaRPr lang="zh-CN" altLang="en-US" sz="600" b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6AE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5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　</a:t>
                      </a:r>
                      <a:endParaRPr lang="zh-CN" altLang="en-US" sz="5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41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Eco Energy-saving</a:t>
                      </a: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Timer</a:t>
                      </a: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Sleep Mode </a:t>
                      </a: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AI Inverter Algorithm</a:t>
                      </a: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86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Standard</a:t>
                      </a:r>
                    </a:p>
                  </a:txBody>
                  <a:tcPr marL="4412" marR="4412" marT="4412" marB="0" anchor="ctr">
                    <a:lnL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B9C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5" name="组合 74"/>
          <p:cNvGrpSpPr/>
          <p:nvPr/>
        </p:nvGrpSpPr>
        <p:grpSpPr>
          <a:xfrm>
            <a:off x="1234246" y="1017281"/>
            <a:ext cx="293130" cy="219846"/>
            <a:chOff x="687388" y="435530"/>
            <a:chExt cx="171449" cy="128586"/>
          </a:xfrm>
          <a:solidFill>
            <a:schemeClr val="tx1"/>
          </a:solidFill>
        </p:grpSpPr>
        <p:sp>
          <p:nvSpPr>
            <p:cNvPr id="57" name="Freeform 5"/>
            <p:cNvSpPr/>
            <p:nvPr/>
          </p:nvSpPr>
          <p:spPr bwMode="auto">
            <a:xfrm>
              <a:off x="687388" y="491092"/>
              <a:ext cx="171449" cy="6350"/>
            </a:xfrm>
            <a:custGeom>
              <a:avLst/>
              <a:gdLst>
                <a:gd name="T0" fmla="*/ 103 w 108"/>
                <a:gd name="T1" fmla="*/ 0 h 4"/>
                <a:gd name="T2" fmla="*/ 5 w 108"/>
                <a:gd name="T3" fmla="*/ 0 h 4"/>
                <a:gd name="T4" fmla="*/ 0 w 108"/>
                <a:gd name="T5" fmla="*/ 4 h 4"/>
                <a:gd name="T6" fmla="*/ 108 w 108"/>
                <a:gd name="T7" fmla="*/ 4 h 4"/>
                <a:gd name="T8" fmla="*/ 103 w 10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">
                  <a:moveTo>
                    <a:pt x="103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108" y="4"/>
                  </a:lnTo>
                  <a:lnTo>
                    <a:pt x="10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6"/>
            <p:cNvSpPr/>
            <p:nvPr/>
          </p:nvSpPr>
          <p:spPr bwMode="auto">
            <a:xfrm>
              <a:off x="687388" y="500617"/>
              <a:ext cx="171449" cy="4762"/>
            </a:xfrm>
            <a:custGeom>
              <a:avLst/>
              <a:gdLst>
                <a:gd name="T0" fmla="*/ 5 w 108"/>
                <a:gd name="T1" fmla="*/ 0 h 3"/>
                <a:gd name="T2" fmla="*/ 0 w 108"/>
                <a:gd name="T3" fmla="*/ 3 h 3"/>
                <a:gd name="T4" fmla="*/ 108 w 108"/>
                <a:gd name="T5" fmla="*/ 3 h 3"/>
                <a:gd name="T6" fmla="*/ 103 w 108"/>
                <a:gd name="T7" fmla="*/ 0 h 3"/>
                <a:gd name="T8" fmla="*/ 5 w 10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3">
                  <a:moveTo>
                    <a:pt x="5" y="0"/>
                  </a:moveTo>
                  <a:lnTo>
                    <a:pt x="0" y="3"/>
                  </a:lnTo>
                  <a:lnTo>
                    <a:pt x="108" y="3"/>
                  </a:lnTo>
                  <a:lnTo>
                    <a:pt x="10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"/>
            <p:cNvSpPr/>
            <p:nvPr/>
          </p:nvSpPr>
          <p:spPr bwMode="auto">
            <a:xfrm>
              <a:off x="687388" y="508554"/>
              <a:ext cx="171449" cy="6350"/>
            </a:xfrm>
            <a:custGeom>
              <a:avLst/>
              <a:gdLst>
                <a:gd name="T0" fmla="*/ 5 w 108"/>
                <a:gd name="T1" fmla="*/ 0 h 4"/>
                <a:gd name="T2" fmla="*/ 0 w 108"/>
                <a:gd name="T3" fmla="*/ 4 h 4"/>
                <a:gd name="T4" fmla="*/ 108 w 108"/>
                <a:gd name="T5" fmla="*/ 4 h 4"/>
                <a:gd name="T6" fmla="*/ 103 w 108"/>
                <a:gd name="T7" fmla="*/ 0 h 4"/>
                <a:gd name="T8" fmla="*/ 5 w 10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">
                  <a:moveTo>
                    <a:pt x="5" y="0"/>
                  </a:moveTo>
                  <a:lnTo>
                    <a:pt x="0" y="4"/>
                  </a:lnTo>
                  <a:lnTo>
                    <a:pt x="108" y="4"/>
                  </a:lnTo>
                  <a:lnTo>
                    <a:pt x="10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8"/>
            <p:cNvSpPr/>
            <p:nvPr/>
          </p:nvSpPr>
          <p:spPr bwMode="auto">
            <a:xfrm>
              <a:off x="687388" y="519667"/>
              <a:ext cx="171449" cy="3175"/>
            </a:xfrm>
            <a:custGeom>
              <a:avLst/>
              <a:gdLst>
                <a:gd name="T0" fmla="*/ 5 w 108"/>
                <a:gd name="T1" fmla="*/ 0 h 2"/>
                <a:gd name="T2" fmla="*/ 0 w 108"/>
                <a:gd name="T3" fmla="*/ 2 h 2"/>
                <a:gd name="T4" fmla="*/ 108 w 108"/>
                <a:gd name="T5" fmla="*/ 2 h 2"/>
                <a:gd name="T6" fmla="*/ 103 w 108"/>
                <a:gd name="T7" fmla="*/ 0 h 2"/>
                <a:gd name="T8" fmla="*/ 5 w 10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2">
                  <a:moveTo>
                    <a:pt x="5" y="0"/>
                  </a:moveTo>
                  <a:lnTo>
                    <a:pt x="0" y="2"/>
                  </a:lnTo>
                  <a:lnTo>
                    <a:pt x="108" y="2"/>
                  </a:lnTo>
                  <a:lnTo>
                    <a:pt x="10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9"/>
            <p:cNvSpPr/>
            <p:nvPr/>
          </p:nvSpPr>
          <p:spPr bwMode="auto">
            <a:xfrm>
              <a:off x="781050" y="527604"/>
              <a:ext cx="49212" cy="36512"/>
            </a:xfrm>
            <a:custGeom>
              <a:avLst/>
              <a:gdLst>
                <a:gd name="T0" fmla="*/ 31 w 33"/>
                <a:gd name="T1" fmla="*/ 21 h 25"/>
                <a:gd name="T2" fmla="*/ 9 w 33"/>
                <a:gd name="T3" fmla="*/ 9 h 25"/>
                <a:gd name="T4" fmla="*/ 5 w 33"/>
                <a:gd name="T5" fmla="*/ 4 h 25"/>
                <a:gd name="T6" fmla="*/ 4 w 33"/>
                <a:gd name="T7" fmla="*/ 2 h 25"/>
                <a:gd name="T8" fmla="*/ 4 w 33"/>
                <a:gd name="T9" fmla="*/ 2 h 25"/>
                <a:gd name="T10" fmla="*/ 4 w 33"/>
                <a:gd name="T11" fmla="*/ 2 h 25"/>
                <a:gd name="T12" fmla="*/ 4 w 33"/>
                <a:gd name="T13" fmla="*/ 2 h 25"/>
                <a:gd name="T14" fmla="*/ 2 w 33"/>
                <a:gd name="T15" fmla="*/ 0 h 25"/>
                <a:gd name="T16" fmla="*/ 1 w 33"/>
                <a:gd name="T17" fmla="*/ 2 h 25"/>
                <a:gd name="T18" fmla="*/ 6 w 33"/>
                <a:gd name="T19" fmla="*/ 11 h 25"/>
                <a:gd name="T20" fmla="*/ 30 w 33"/>
                <a:gd name="T21" fmla="*/ 24 h 25"/>
                <a:gd name="T22" fmla="*/ 32 w 33"/>
                <a:gd name="T23" fmla="*/ 23 h 25"/>
                <a:gd name="T24" fmla="*/ 31 w 33"/>
                <a:gd name="T25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25">
                  <a:moveTo>
                    <a:pt x="31" y="21"/>
                  </a:moveTo>
                  <a:cubicBezTo>
                    <a:pt x="19" y="18"/>
                    <a:pt x="12" y="13"/>
                    <a:pt x="9" y="9"/>
                  </a:cubicBezTo>
                  <a:cubicBezTo>
                    <a:pt x="7" y="7"/>
                    <a:pt x="6" y="5"/>
                    <a:pt x="5" y="4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" y="3"/>
                    <a:pt x="2" y="7"/>
                    <a:pt x="6" y="11"/>
                  </a:cubicBezTo>
                  <a:cubicBezTo>
                    <a:pt x="10" y="16"/>
                    <a:pt x="17" y="21"/>
                    <a:pt x="30" y="24"/>
                  </a:cubicBezTo>
                  <a:cubicBezTo>
                    <a:pt x="31" y="25"/>
                    <a:pt x="32" y="24"/>
                    <a:pt x="32" y="23"/>
                  </a:cubicBezTo>
                  <a:cubicBezTo>
                    <a:pt x="33" y="22"/>
                    <a:pt x="32" y="21"/>
                    <a:pt x="3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10"/>
            <p:cNvSpPr/>
            <p:nvPr/>
          </p:nvSpPr>
          <p:spPr bwMode="auto">
            <a:xfrm>
              <a:off x="798513" y="52919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1"/>
            <p:cNvSpPr/>
            <p:nvPr/>
          </p:nvSpPr>
          <p:spPr bwMode="auto">
            <a:xfrm>
              <a:off x="793750" y="527604"/>
              <a:ext cx="60325" cy="36512"/>
            </a:xfrm>
            <a:custGeom>
              <a:avLst/>
              <a:gdLst>
                <a:gd name="T0" fmla="*/ 40 w 42"/>
                <a:gd name="T1" fmla="*/ 21 h 25"/>
                <a:gd name="T2" fmla="*/ 10 w 42"/>
                <a:gd name="T3" fmla="*/ 8 h 25"/>
                <a:gd name="T4" fmla="*/ 5 w 42"/>
                <a:gd name="T5" fmla="*/ 3 h 25"/>
                <a:gd name="T6" fmla="*/ 4 w 42"/>
                <a:gd name="T7" fmla="*/ 2 h 25"/>
                <a:gd name="T8" fmla="*/ 4 w 42"/>
                <a:gd name="T9" fmla="*/ 1 h 25"/>
                <a:gd name="T10" fmla="*/ 4 w 42"/>
                <a:gd name="T11" fmla="*/ 1 h 25"/>
                <a:gd name="T12" fmla="*/ 2 w 42"/>
                <a:gd name="T13" fmla="*/ 0 h 25"/>
                <a:gd name="T14" fmla="*/ 0 w 42"/>
                <a:gd name="T15" fmla="*/ 2 h 25"/>
                <a:gd name="T16" fmla="*/ 7 w 42"/>
                <a:gd name="T17" fmla="*/ 11 h 25"/>
                <a:gd name="T18" fmla="*/ 39 w 42"/>
                <a:gd name="T19" fmla="*/ 25 h 25"/>
                <a:gd name="T20" fmla="*/ 42 w 42"/>
                <a:gd name="T21" fmla="*/ 23 h 25"/>
                <a:gd name="T22" fmla="*/ 40 w 42"/>
                <a:gd name="T23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25">
                  <a:moveTo>
                    <a:pt x="40" y="21"/>
                  </a:moveTo>
                  <a:cubicBezTo>
                    <a:pt x="23" y="17"/>
                    <a:pt x="14" y="12"/>
                    <a:pt x="10" y="8"/>
                  </a:cubicBezTo>
                  <a:cubicBezTo>
                    <a:pt x="7" y="6"/>
                    <a:pt x="6" y="4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7"/>
                    <a:pt x="7" y="11"/>
                  </a:cubicBezTo>
                  <a:cubicBezTo>
                    <a:pt x="13" y="16"/>
                    <a:pt x="22" y="21"/>
                    <a:pt x="39" y="25"/>
                  </a:cubicBezTo>
                  <a:cubicBezTo>
                    <a:pt x="40" y="25"/>
                    <a:pt x="41" y="24"/>
                    <a:pt x="42" y="23"/>
                  </a:cubicBezTo>
                  <a:cubicBezTo>
                    <a:pt x="42" y="22"/>
                    <a:pt x="41" y="21"/>
                    <a:pt x="4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12"/>
            <p:cNvSpPr/>
            <p:nvPr/>
          </p:nvSpPr>
          <p:spPr bwMode="auto">
            <a:xfrm>
              <a:off x="773113" y="527604"/>
              <a:ext cx="36512" cy="36512"/>
            </a:xfrm>
            <a:custGeom>
              <a:avLst/>
              <a:gdLst>
                <a:gd name="T0" fmla="*/ 23 w 25"/>
                <a:gd name="T1" fmla="*/ 21 h 25"/>
                <a:gd name="T2" fmla="*/ 7 w 25"/>
                <a:gd name="T3" fmla="*/ 9 h 25"/>
                <a:gd name="T4" fmla="*/ 4 w 25"/>
                <a:gd name="T5" fmla="*/ 4 h 25"/>
                <a:gd name="T6" fmla="*/ 4 w 25"/>
                <a:gd name="T7" fmla="*/ 2 h 25"/>
                <a:gd name="T8" fmla="*/ 4 w 25"/>
                <a:gd name="T9" fmla="*/ 2 h 25"/>
                <a:gd name="T10" fmla="*/ 4 w 25"/>
                <a:gd name="T11" fmla="*/ 2 h 25"/>
                <a:gd name="T12" fmla="*/ 4 w 25"/>
                <a:gd name="T13" fmla="*/ 2 h 25"/>
                <a:gd name="T14" fmla="*/ 2 w 25"/>
                <a:gd name="T15" fmla="*/ 0 h 25"/>
                <a:gd name="T16" fmla="*/ 0 w 25"/>
                <a:gd name="T17" fmla="*/ 2 h 25"/>
                <a:gd name="T18" fmla="*/ 4 w 25"/>
                <a:gd name="T19" fmla="*/ 11 h 25"/>
                <a:gd name="T20" fmla="*/ 22 w 25"/>
                <a:gd name="T21" fmla="*/ 24 h 25"/>
                <a:gd name="T22" fmla="*/ 24 w 25"/>
                <a:gd name="T23" fmla="*/ 23 h 25"/>
                <a:gd name="T24" fmla="*/ 23 w 25"/>
                <a:gd name="T25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5">
                  <a:moveTo>
                    <a:pt x="23" y="21"/>
                  </a:moveTo>
                  <a:cubicBezTo>
                    <a:pt x="14" y="18"/>
                    <a:pt x="10" y="13"/>
                    <a:pt x="7" y="9"/>
                  </a:cubicBezTo>
                  <a:cubicBezTo>
                    <a:pt x="6" y="7"/>
                    <a:pt x="5" y="5"/>
                    <a:pt x="4" y="4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1" y="6"/>
                    <a:pt x="4" y="11"/>
                  </a:cubicBezTo>
                  <a:cubicBezTo>
                    <a:pt x="7" y="16"/>
                    <a:pt x="12" y="21"/>
                    <a:pt x="22" y="24"/>
                  </a:cubicBezTo>
                  <a:cubicBezTo>
                    <a:pt x="23" y="25"/>
                    <a:pt x="24" y="24"/>
                    <a:pt x="24" y="23"/>
                  </a:cubicBezTo>
                  <a:cubicBezTo>
                    <a:pt x="25" y="22"/>
                    <a:pt x="24" y="21"/>
                    <a:pt x="2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13"/>
            <p:cNvSpPr/>
            <p:nvPr/>
          </p:nvSpPr>
          <p:spPr bwMode="auto">
            <a:xfrm>
              <a:off x="762000" y="527604"/>
              <a:ext cx="30162" cy="36512"/>
            </a:xfrm>
            <a:custGeom>
              <a:avLst/>
              <a:gdLst>
                <a:gd name="T0" fmla="*/ 20 w 21"/>
                <a:gd name="T1" fmla="*/ 21 h 25"/>
                <a:gd name="T2" fmla="*/ 6 w 21"/>
                <a:gd name="T3" fmla="*/ 9 h 25"/>
                <a:gd name="T4" fmla="*/ 4 w 21"/>
                <a:gd name="T5" fmla="*/ 4 h 25"/>
                <a:gd name="T6" fmla="*/ 4 w 21"/>
                <a:gd name="T7" fmla="*/ 2 h 25"/>
                <a:gd name="T8" fmla="*/ 4 w 21"/>
                <a:gd name="T9" fmla="*/ 2 h 25"/>
                <a:gd name="T10" fmla="*/ 4 w 21"/>
                <a:gd name="T11" fmla="*/ 2 h 25"/>
                <a:gd name="T12" fmla="*/ 2 w 21"/>
                <a:gd name="T13" fmla="*/ 0 h 25"/>
                <a:gd name="T14" fmla="*/ 0 w 21"/>
                <a:gd name="T15" fmla="*/ 2 h 25"/>
                <a:gd name="T16" fmla="*/ 3 w 21"/>
                <a:gd name="T17" fmla="*/ 10 h 25"/>
                <a:gd name="T18" fmla="*/ 18 w 21"/>
                <a:gd name="T19" fmla="*/ 24 h 25"/>
                <a:gd name="T20" fmla="*/ 21 w 21"/>
                <a:gd name="T21" fmla="*/ 23 h 25"/>
                <a:gd name="T22" fmla="*/ 20 w 21"/>
                <a:gd name="T23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5">
                  <a:moveTo>
                    <a:pt x="20" y="21"/>
                  </a:moveTo>
                  <a:cubicBezTo>
                    <a:pt x="12" y="17"/>
                    <a:pt x="8" y="13"/>
                    <a:pt x="6" y="9"/>
                  </a:cubicBezTo>
                  <a:cubicBezTo>
                    <a:pt x="5" y="7"/>
                    <a:pt x="5" y="5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6"/>
                    <a:pt x="3" y="10"/>
                  </a:cubicBezTo>
                  <a:cubicBezTo>
                    <a:pt x="5" y="15"/>
                    <a:pt x="9" y="21"/>
                    <a:pt x="18" y="24"/>
                  </a:cubicBezTo>
                  <a:cubicBezTo>
                    <a:pt x="19" y="25"/>
                    <a:pt x="20" y="24"/>
                    <a:pt x="21" y="23"/>
                  </a:cubicBezTo>
                  <a:cubicBezTo>
                    <a:pt x="21" y="22"/>
                    <a:pt x="21" y="21"/>
                    <a:pt x="2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14"/>
            <p:cNvSpPr/>
            <p:nvPr/>
          </p:nvSpPr>
          <p:spPr bwMode="auto">
            <a:xfrm>
              <a:off x="749300" y="527604"/>
              <a:ext cx="25400" cy="36512"/>
            </a:xfrm>
            <a:custGeom>
              <a:avLst/>
              <a:gdLst>
                <a:gd name="T0" fmla="*/ 16 w 17"/>
                <a:gd name="T1" fmla="*/ 21 h 25"/>
                <a:gd name="T2" fmla="*/ 5 w 17"/>
                <a:gd name="T3" fmla="*/ 9 h 25"/>
                <a:gd name="T4" fmla="*/ 4 w 17"/>
                <a:gd name="T5" fmla="*/ 4 h 25"/>
                <a:gd name="T6" fmla="*/ 4 w 17"/>
                <a:gd name="T7" fmla="*/ 2 h 25"/>
                <a:gd name="T8" fmla="*/ 4 w 17"/>
                <a:gd name="T9" fmla="*/ 2 h 25"/>
                <a:gd name="T10" fmla="*/ 4 w 17"/>
                <a:gd name="T11" fmla="*/ 2 h 25"/>
                <a:gd name="T12" fmla="*/ 2 w 17"/>
                <a:gd name="T13" fmla="*/ 0 h 25"/>
                <a:gd name="T14" fmla="*/ 0 w 17"/>
                <a:gd name="T15" fmla="*/ 2 h 25"/>
                <a:gd name="T16" fmla="*/ 2 w 17"/>
                <a:gd name="T17" fmla="*/ 10 h 25"/>
                <a:gd name="T18" fmla="*/ 14 w 17"/>
                <a:gd name="T19" fmla="*/ 24 h 25"/>
                <a:gd name="T20" fmla="*/ 16 w 17"/>
                <a:gd name="T21" fmla="*/ 24 h 25"/>
                <a:gd name="T22" fmla="*/ 16 w 17"/>
                <a:gd name="T23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5">
                  <a:moveTo>
                    <a:pt x="16" y="21"/>
                  </a:moveTo>
                  <a:cubicBezTo>
                    <a:pt x="10" y="18"/>
                    <a:pt x="7" y="13"/>
                    <a:pt x="5" y="9"/>
                  </a:cubicBezTo>
                  <a:cubicBezTo>
                    <a:pt x="5" y="7"/>
                    <a:pt x="4" y="5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6"/>
                    <a:pt x="2" y="10"/>
                  </a:cubicBezTo>
                  <a:cubicBezTo>
                    <a:pt x="4" y="15"/>
                    <a:pt x="7" y="20"/>
                    <a:pt x="14" y="24"/>
                  </a:cubicBezTo>
                  <a:cubicBezTo>
                    <a:pt x="15" y="25"/>
                    <a:pt x="16" y="25"/>
                    <a:pt x="16" y="24"/>
                  </a:cubicBezTo>
                  <a:cubicBezTo>
                    <a:pt x="17" y="23"/>
                    <a:pt x="16" y="22"/>
                    <a:pt x="16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15"/>
            <p:cNvSpPr/>
            <p:nvPr/>
          </p:nvSpPr>
          <p:spPr bwMode="auto">
            <a:xfrm>
              <a:off x="744538" y="435530"/>
              <a:ext cx="19050" cy="55562"/>
            </a:xfrm>
            <a:custGeom>
              <a:avLst/>
              <a:gdLst>
                <a:gd name="T0" fmla="*/ 2 w 13"/>
                <a:gd name="T1" fmla="*/ 33 h 38"/>
                <a:gd name="T2" fmla="*/ 7 w 13"/>
                <a:gd name="T3" fmla="*/ 38 h 38"/>
                <a:gd name="T4" fmla="*/ 7 w 13"/>
                <a:gd name="T5" fmla="*/ 38 h 38"/>
                <a:gd name="T6" fmla="*/ 9 w 13"/>
                <a:gd name="T7" fmla="*/ 34 h 38"/>
                <a:gd name="T8" fmla="*/ 9 w 13"/>
                <a:gd name="T9" fmla="*/ 34 h 38"/>
                <a:gd name="T10" fmla="*/ 13 w 13"/>
                <a:gd name="T11" fmla="*/ 24 h 38"/>
                <a:gd name="T12" fmla="*/ 10 w 13"/>
                <a:gd name="T13" fmla="*/ 15 h 38"/>
                <a:gd name="T14" fmla="*/ 10 w 13"/>
                <a:gd name="T15" fmla="*/ 9 h 38"/>
                <a:gd name="T16" fmla="*/ 6 w 13"/>
                <a:gd name="T17" fmla="*/ 6 h 38"/>
                <a:gd name="T18" fmla="*/ 5 w 13"/>
                <a:gd name="T19" fmla="*/ 8 h 38"/>
                <a:gd name="T20" fmla="*/ 7 w 13"/>
                <a:gd name="T21" fmla="*/ 12 h 38"/>
                <a:gd name="T22" fmla="*/ 3 w 13"/>
                <a:gd name="T23" fmla="*/ 16 h 38"/>
                <a:gd name="T24" fmla="*/ 8 w 13"/>
                <a:gd name="T25" fmla="*/ 26 h 38"/>
                <a:gd name="T26" fmla="*/ 9 w 13"/>
                <a:gd name="T27" fmla="*/ 26 h 38"/>
                <a:gd name="T28" fmla="*/ 8 w 13"/>
                <a:gd name="T29" fmla="*/ 26 h 38"/>
                <a:gd name="T30" fmla="*/ 2 w 13"/>
                <a:gd name="T31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38">
                  <a:moveTo>
                    <a:pt x="2" y="33"/>
                  </a:moveTo>
                  <a:cubicBezTo>
                    <a:pt x="4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0" y="37"/>
                    <a:pt x="9" y="35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37"/>
                    <a:pt x="13" y="24"/>
                  </a:cubicBezTo>
                  <a:cubicBezTo>
                    <a:pt x="2" y="18"/>
                    <a:pt x="10" y="17"/>
                    <a:pt x="10" y="15"/>
                  </a:cubicBezTo>
                  <a:cubicBezTo>
                    <a:pt x="10" y="16"/>
                    <a:pt x="13" y="12"/>
                    <a:pt x="10" y="9"/>
                  </a:cubicBezTo>
                  <a:cubicBezTo>
                    <a:pt x="8" y="7"/>
                    <a:pt x="6" y="6"/>
                    <a:pt x="6" y="6"/>
                  </a:cubicBezTo>
                  <a:cubicBezTo>
                    <a:pt x="6" y="7"/>
                    <a:pt x="6" y="0"/>
                    <a:pt x="5" y="8"/>
                  </a:cubicBezTo>
                  <a:cubicBezTo>
                    <a:pt x="9" y="12"/>
                    <a:pt x="7" y="12"/>
                    <a:pt x="7" y="12"/>
                  </a:cubicBezTo>
                  <a:cubicBezTo>
                    <a:pt x="7" y="12"/>
                    <a:pt x="6" y="13"/>
                    <a:pt x="3" y="16"/>
                  </a:cubicBezTo>
                  <a:cubicBezTo>
                    <a:pt x="0" y="21"/>
                    <a:pt x="6" y="25"/>
                    <a:pt x="8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8" y="26"/>
                    <a:pt x="8" y="26"/>
                  </a:cubicBezTo>
                  <a:cubicBezTo>
                    <a:pt x="7" y="26"/>
                    <a:pt x="3" y="29"/>
                    <a:pt x="2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6"/>
            <p:cNvSpPr/>
            <p:nvPr/>
          </p:nvSpPr>
          <p:spPr bwMode="auto">
            <a:xfrm>
              <a:off x="758825" y="435530"/>
              <a:ext cx="19050" cy="55562"/>
            </a:xfrm>
            <a:custGeom>
              <a:avLst/>
              <a:gdLst>
                <a:gd name="T0" fmla="*/ 8 w 13"/>
                <a:gd name="T1" fmla="*/ 26 h 38"/>
                <a:gd name="T2" fmla="*/ 8 w 13"/>
                <a:gd name="T3" fmla="*/ 26 h 38"/>
                <a:gd name="T4" fmla="*/ 8 w 13"/>
                <a:gd name="T5" fmla="*/ 26 h 38"/>
                <a:gd name="T6" fmla="*/ 2 w 13"/>
                <a:gd name="T7" fmla="*/ 32 h 38"/>
                <a:gd name="T8" fmla="*/ 6 w 13"/>
                <a:gd name="T9" fmla="*/ 38 h 38"/>
                <a:gd name="T10" fmla="*/ 7 w 13"/>
                <a:gd name="T11" fmla="*/ 38 h 38"/>
                <a:gd name="T12" fmla="*/ 8 w 13"/>
                <a:gd name="T13" fmla="*/ 34 h 38"/>
                <a:gd name="T14" fmla="*/ 8 w 13"/>
                <a:gd name="T15" fmla="*/ 34 h 38"/>
                <a:gd name="T16" fmla="*/ 12 w 13"/>
                <a:gd name="T17" fmla="*/ 24 h 38"/>
                <a:gd name="T18" fmla="*/ 10 w 13"/>
                <a:gd name="T19" fmla="*/ 15 h 38"/>
                <a:gd name="T20" fmla="*/ 10 w 13"/>
                <a:gd name="T21" fmla="*/ 8 h 38"/>
                <a:gd name="T22" fmla="*/ 6 w 13"/>
                <a:gd name="T23" fmla="*/ 6 h 38"/>
                <a:gd name="T24" fmla="*/ 4 w 13"/>
                <a:gd name="T25" fmla="*/ 8 h 38"/>
                <a:gd name="T26" fmla="*/ 6 w 13"/>
                <a:gd name="T27" fmla="*/ 12 h 38"/>
                <a:gd name="T28" fmla="*/ 3 w 13"/>
                <a:gd name="T29" fmla="*/ 16 h 38"/>
                <a:gd name="T30" fmla="*/ 8 w 13"/>
                <a:gd name="T31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38">
                  <a:moveTo>
                    <a:pt x="8" y="26"/>
                  </a:moveTo>
                  <a:cubicBezTo>
                    <a:pt x="8" y="25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2" y="29"/>
                    <a:pt x="2" y="32"/>
                  </a:cubicBezTo>
                  <a:cubicBezTo>
                    <a:pt x="3" y="38"/>
                    <a:pt x="7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9" y="37"/>
                    <a:pt x="9" y="35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1"/>
                    <a:pt x="5" y="37"/>
                    <a:pt x="12" y="24"/>
                  </a:cubicBezTo>
                  <a:cubicBezTo>
                    <a:pt x="2" y="17"/>
                    <a:pt x="10" y="17"/>
                    <a:pt x="10" y="15"/>
                  </a:cubicBezTo>
                  <a:cubicBezTo>
                    <a:pt x="9" y="15"/>
                    <a:pt x="13" y="12"/>
                    <a:pt x="10" y="8"/>
                  </a:cubicBezTo>
                  <a:cubicBezTo>
                    <a:pt x="7" y="7"/>
                    <a:pt x="6" y="6"/>
                    <a:pt x="6" y="6"/>
                  </a:cubicBezTo>
                  <a:cubicBezTo>
                    <a:pt x="5" y="7"/>
                    <a:pt x="5" y="0"/>
                    <a:pt x="4" y="8"/>
                  </a:cubicBezTo>
                  <a:cubicBezTo>
                    <a:pt x="8" y="12"/>
                    <a:pt x="6" y="12"/>
                    <a:pt x="6" y="12"/>
                  </a:cubicBezTo>
                  <a:cubicBezTo>
                    <a:pt x="6" y="12"/>
                    <a:pt x="5" y="13"/>
                    <a:pt x="3" y="16"/>
                  </a:cubicBezTo>
                  <a:cubicBezTo>
                    <a:pt x="0" y="21"/>
                    <a:pt x="6" y="24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7"/>
            <p:cNvSpPr/>
            <p:nvPr/>
          </p:nvSpPr>
          <p:spPr bwMode="auto">
            <a:xfrm>
              <a:off x="771525" y="435530"/>
              <a:ext cx="19050" cy="55562"/>
            </a:xfrm>
            <a:custGeom>
              <a:avLst/>
              <a:gdLst>
                <a:gd name="T0" fmla="*/ 8 w 13"/>
                <a:gd name="T1" fmla="*/ 26 h 38"/>
                <a:gd name="T2" fmla="*/ 8 w 13"/>
                <a:gd name="T3" fmla="*/ 26 h 38"/>
                <a:gd name="T4" fmla="*/ 8 w 13"/>
                <a:gd name="T5" fmla="*/ 26 h 38"/>
                <a:gd name="T6" fmla="*/ 2 w 13"/>
                <a:gd name="T7" fmla="*/ 32 h 38"/>
                <a:gd name="T8" fmla="*/ 7 w 13"/>
                <a:gd name="T9" fmla="*/ 38 h 38"/>
                <a:gd name="T10" fmla="*/ 7 w 13"/>
                <a:gd name="T11" fmla="*/ 38 h 38"/>
                <a:gd name="T12" fmla="*/ 9 w 13"/>
                <a:gd name="T13" fmla="*/ 34 h 38"/>
                <a:gd name="T14" fmla="*/ 9 w 13"/>
                <a:gd name="T15" fmla="*/ 34 h 38"/>
                <a:gd name="T16" fmla="*/ 13 w 13"/>
                <a:gd name="T17" fmla="*/ 24 h 38"/>
                <a:gd name="T18" fmla="*/ 10 w 13"/>
                <a:gd name="T19" fmla="*/ 15 h 38"/>
                <a:gd name="T20" fmla="*/ 10 w 13"/>
                <a:gd name="T21" fmla="*/ 8 h 38"/>
                <a:gd name="T22" fmla="*/ 6 w 13"/>
                <a:gd name="T23" fmla="*/ 6 h 38"/>
                <a:gd name="T24" fmla="*/ 4 w 13"/>
                <a:gd name="T25" fmla="*/ 8 h 38"/>
                <a:gd name="T26" fmla="*/ 6 w 13"/>
                <a:gd name="T27" fmla="*/ 12 h 38"/>
                <a:gd name="T28" fmla="*/ 3 w 13"/>
                <a:gd name="T29" fmla="*/ 16 h 38"/>
                <a:gd name="T30" fmla="*/ 8 w 13"/>
                <a:gd name="T31" fmla="*/ 2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38">
                  <a:moveTo>
                    <a:pt x="8" y="26"/>
                  </a:moveTo>
                  <a:cubicBezTo>
                    <a:pt x="9" y="25"/>
                    <a:pt x="9" y="25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6" y="26"/>
                    <a:pt x="3" y="29"/>
                    <a:pt x="2" y="32"/>
                  </a:cubicBezTo>
                  <a:cubicBezTo>
                    <a:pt x="3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0" y="37"/>
                    <a:pt x="9" y="35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1"/>
                    <a:pt x="5" y="37"/>
                    <a:pt x="13" y="24"/>
                  </a:cubicBezTo>
                  <a:cubicBezTo>
                    <a:pt x="2" y="17"/>
                    <a:pt x="10" y="17"/>
                    <a:pt x="10" y="15"/>
                  </a:cubicBezTo>
                  <a:cubicBezTo>
                    <a:pt x="10" y="15"/>
                    <a:pt x="13" y="12"/>
                    <a:pt x="10" y="8"/>
                  </a:cubicBezTo>
                  <a:cubicBezTo>
                    <a:pt x="8" y="6"/>
                    <a:pt x="6" y="6"/>
                    <a:pt x="6" y="6"/>
                  </a:cubicBezTo>
                  <a:cubicBezTo>
                    <a:pt x="6" y="7"/>
                    <a:pt x="5" y="0"/>
                    <a:pt x="4" y="8"/>
                  </a:cubicBezTo>
                  <a:cubicBezTo>
                    <a:pt x="8" y="12"/>
                    <a:pt x="7" y="11"/>
                    <a:pt x="6" y="12"/>
                  </a:cubicBezTo>
                  <a:cubicBezTo>
                    <a:pt x="7" y="12"/>
                    <a:pt x="6" y="12"/>
                    <a:pt x="3" y="16"/>
                  </a:cubicBezTo>
                  <a:cubicBezTo>
                    <a:pt x="0" y="20"/>
                    <a:pt x="6" y="24"/>
                    <a:pt x="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8"/>
            <p:cNvSpPr/>
            <p:nvPr/>
          </p:nvSpPr>
          <p:spPr bwMode="auto">
            <a:xfrm>
              <a:off x="784225" y="435530"/>
              <a:ext cx="19050" cy="55562"/>
            </a:xfrm>
            <a:custGeom>
              <a:avLst/>
              <a:gdLst>
                <a:gd name="T0" fmla="*/ 8 w 13"/>
                <a:gd name="T1" fmla="*/ 25 h 38"/>
                <a:gd name="T2" fmla="*/ 9 w 13"/>
                <a:gd name="T3" fmla="*/ 26 h 38"/>
                <a:gd name="T4" fmla="*/ 8 w 13"/>
                <a:gd name="T5" fmla="*/ 25 h 38"/>
                <a:gd name="T6" fmla="*/ 3 w 13"/>
                <a:gd name="T7" fmla="*/ 32 h 38"/>
                <a:gd name="T8" fmla="*/ 7 w 13"/>
                <a:gd name="T9" fmla="*/ 38 h 38"/>
                <a:gd name="T10" fmla="*/ 7 w 13"/>
                <a:gd name="T11" fmla="*/ 38 h 38"/>
                <a:gd name="T12" fmla="*/ 9 w 13"/>
                <a:gd name="T13" fmla="*/ 34 h 38"/>
                <a:gd name="T14" fmla="*/ 9 w 13"/>
                <a:gd name="T15" fmla="*/ 33 h 38"/>
                <a:gd name="T16" fmla="*/ 13 w 13"/>
                <a:gd name="T17" fmla="*/ 24 h 38"/>
                <a:gd name="T18" fmla="*/ 10 w 13"/>
                <a:gd name="T19" fmla="*/ 15 h 38"/>
                <a:gd name="T20" fmla="*/ 10 w 13"/>
                <a:gd name="T21" fmla="*/ 8 h 38"/>
                <a:gd name="T22" fmla="*/ 7 w 13"/>
                <a:gd name="T23" fmla="*/ 6 h 38"/>
                <a:gd name="T24" fmla="*/ 5 w 13"/>
                <a:gd name="T25" fmla="*/ 8 h 38"/>
                <a:gd name="T26" fmla="*/ 7 w 13"/>
                <a:gd name="T27" fmla="*/ 12 h 38"/>
                <a:gd name="T28" fmla="*/ 3 w 13"/>
                <a:gd name="T29" fmla="*/ 16 h 38"/>
                <a:gd name="T30" fmla="*/ 8 w 13"/>
                <a:gd name="T31" fmla="*/ 2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38">
                  <a:moveTo>
                    <a:pt x="8" y="25"/>
                  </a:moveTo>
                  <a:cubicBezTo>
                    <a:pt x="9" y="25"/>
                    <a:pt x="9" y="25"/>
                    <a:pt x="9" y="26"/>
                  </a:cubicBezTo>
                  <a:cubicBezTo>
                    <a:pt x="9" y="26"/>
                    <a:pt x="8" y="26"/>
                    <a:pt x="8" y="25"/>
                  </a:cubicBezTo>
                  <a:cubicBezTo>
                    <a:pt x="7" y="26"/>
                    <a:pt x="3" y="28"/>
                    <a:pt x="3" y="32"/>
                  </a:cubicBezTo>
                  <a:cubicBezTo>
                    <a:pt x="4" y="38"/>
                    <a:pt x="7" y="37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10" y="37"/>
                    <a:pt x="9" y="34"/>
                    <a:pt x="9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7" y="31"/>
                    <a:pt x="5" y="37"/>
                    <a:pt x="13" y="24"/>
                  </a:cubicBezTo>
                  <a:cubicBezTo>
                    <a:pt x="2" y="17"/>
                    <a:pt x="10" y="17"/>
                    <a:pt x="10" y="15"/>
                  </a:cubicBezTo>
                  <a:cubicBezTo>
                    <a:pt x="10" y="15"/>
                    <a:pt x="13" y="12"/>
                    <a:pt x="10" y="8"/>
                  </a:cubicBezTo>
                  <a:cubicBezTo>
                    <a:pt x="8" y="6"/>
                    <a:pt x="6" y="6"/>
                    <a:pt x="7" y="6"/>
                  </a:cubicBezTo>
                  <a:cubicBezTo>
                    <a:pt x="6" y="6"/>
                    <a:pt x="6" y="0"/>
                    <a:pt x="5" y="8"/>
                  </a:cubicBezTo>
                  <a:cubicBezTo>
                    <a:pt x="9" y="12"/>
                    <a:pt x="7" y="11"/>
                    <a:pt x="7" y="12"/>
                  </a:cubicBezTo>
                  <a:cubicBezTo>
                    <a:pt x="7" y="12"/>
                    <a:pt x="6" y="12"/>
                    <a:pt x="3" y="16"/>
                  </a:cubicBezTo>
                  <a:cubicBezTo>
                    <a:pt x="0" y="20"/>
                    <a:pt x="6" y="24"/>
                    <a:pt x="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15" name="组合 514"/>
          <p:cNvGrpSpPr/>
          <p:nvPr/>
        </p:nvGrpSpPr>
        <p:grpSpPr>
          <a:xfrm>
            <a:off x="1222684" y="1814273"/>
            <a:ext cx="301625" cy="202046"/>
            <a:chOff x="1222684" y="1829377"/>
            <a:chExt cx="301625" cy="202046"/>
          </a:xfrm>
        </p:grpSpPr>
        <p:sp>
          <p:nvSpPr>
            <p:cNvPr id="89" name="Freeform 9"/>
            <p:cNvSpPr/>
            <p:nvPr/>
          </p:nvSpPr>
          <p:spPr bwMode="auto">
            <a:xfrm>
              <a:off x="1222684" y="1848139"/>
              <a:ext cx="301625" cy="108239"/>
            </a:xfrm>
            <a:custGeom>
              <a:avLst/>
              <a:gdLst>
                <a:gd name="T0" fmla="*/ 97 w 101"/>
                <a:gd name="T1" fmla="*/ 36 h 36"/>
                <a:gd name="T2" fmla="*/ 4 w 101"/>
                <a:gd name="T3" fmla="*/ 36 h 36"/>
                <a:gd name="T4" fmla="*/ 0 w 101"/>
                <a:gd name="T5" fmla="*/ 32 h 36"/>
                <a:gd name="T6" fmla="*/ 0 w 101"/>
                <a:gd name="T7" fmla="*/ 4 h 36"/>
                <a:gd name="T8" fmla="*/ 4 w 101"/>
                <a:gd name="T9" fmla="*/ 0 h 36"/>
                <a:gd name="T10" fmla="*/ 97 w 101"/>
                <a:gd name="T11" fmla="*/ 0 h 36"/>
                <a:gd name="T12" fmla="*/ 101 w 101"/>
                <a:gd name="T13" fmla="*/ 4 h 36"/>
                <a:gd name="T14" fmla="*/ 101 w 101"/>
                <a:gd name="T15" fmla="*/ 32 h 36"/>
                <a:gd name="T16" fmla="*/ 97 w 101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36">
                  <a:moveTo>
                    <a:pt x="97" y="36"/>
                  </a:moveTo>
                  <a:cubicBezTo>
                    <a:pt x="4" y="36"/>
                    <a:pt x="4" y="36"/>
                    <a:pt x="4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100" y="0"/>
                    <a:pt x="101" y="2"/>
                    <a:pt x="101" y="4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1" y="34"/>
                    <a:pt x="100" y="36"/>
                    <a:pt x="97" y="36"/>
                  </a:cubicBezTo>
                  <a:close/>
                </a:path>
              </a:pathLst>
            </a:custGeom>
            <a:noFill/>
            <a:ln w="14288" cap="flat">
              <a:solidFill>
                <a:schemeClr val="tx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任意多边形 94"/>
            <p:cNvSpPr/>
            <p:nvPr/>
          </p:nvSpPr>
          <p:spPr bwMode="auto">
            <a:xfrm>
              <a:off x="1250105" y="1829377"/>
              <a:ext cx="128443" cy="106199"/>
            </a:xfrm>
            <a:custGeom>
              <a:avLst/>
              <a:gdLst>
                <a:gd name="connsiteX0" fmla="*/ 9525 w 141288"/>
                <a:gd name="connsiteY0" fmla="*/ 0 h 116819"/>
                <a:gd name="connsiteX1" fmla="*/ 77788 w 141288"/>
                <a:gd name="connsiteY1" fmla="*/ 33338 h 116819"/>
                <a:gd name="connsiteX2" fmla="*/ 51444 w 141288"/>
                <a:gd name="connsiteY2" fmla="*/ 47854 h 116819"/>
                <a:gd name="connsiteX3" fmla="*/ 77419 w 141288"/>
                <a:gd name="connsiteY3" fmla="*/ 83859 h 116819"/>
                <a:gd name="connsiteX4" fmla="*/ 141288 w 141288"/>
                <a:gd name="connsiteY4" fmla="*/ 113366 h 116819"/>
                <a:gd name="connsiteX5" fmla="*/ 27897 w 141288"/>
                <a:gd name="connsiteY5" fmla="*/ 71213 h 116819"/>
                <a:gd name="connsiteX6" fmla="*/ 22372 w 141288"/>
                <a:gd name="connsiteY6" fmla="*/ 63872 h 116819"/>
                <a:gd name="connsiteX7" fmla="*/ 0 w 141288"/>
                <a:gd name="connsiteY7" fmla="*/ 76200 h 1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288" h="116819">
                  <a:moveTo>
                    <a:pt x="9525" y="0"/>
                  </a:moveTo>
                  <a:lnTo>
                    <a:pt x="77788" y="33338"/>
                  </a:lnTo>
                  <a:lnTo>
                    <a:pt x="51444" y="47854"/>
                  </a:lnTo>
                  <a:lnTo>
                    <a:pt x="77419" y="83859"/>
                  </a:lnTo>
                  <a:cubicBezTo>
                    <a:pt x="109816" y="115240"/>
                    <a:pt x="141288" y="113366"/>
                    <a:pt x="141288" y="113366"/>
                  </a:cubicBezTo>
                  <a:cubicBezTo>
                    <a:pt x="84515" y="128354"/>
                    <a:pt x="44404" y="90884"/>
                    <a:pt x="27897" y="71213"/>
                  </a:cubicBezTo>
                  <a:lnTo>
                    <a:pt x="22372" y="63872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94" name="任意多边形 93"/>
            <p:cNvSpPr/>
            <p:nvPr/>
          </p:nvSpPr>
          <p:spPr bwMode="auto">
            <a:xfrm>
              <a:off x="1378546" y="1924475"/>
              <a:ext cx="128443" cy="106948"/>
            </a:xfrm>
            <a:custGeom>
              <a:avLst/>
              <a:gdLst>
                <a:gd name="connsiteX0" fmla="*/ 28029 w 141288"/>
                <a:gd name="connsiteY0" fmla="*/ 12 h 117643"/>
                <a:gd name="connsiteX1" fmla="*/ 116533 w 141288"/>
                <a:gd name="connsiteY1" fmla="*/ 46059 h 117643"/>
                <a:gd name="connsiteX2" fmla="*/ 121335 w 141288"/>
                <a:gd name="connsiteY2" fmla="*/ 52667 h 117643"/>
                <a:gd name="connsiteX3" fmla="*/ 141288 w 141288"/>
                <a:gd name="connsiteY3" fmla="*/ 41443 h 117643"/>
                <a:gd name="connsiteX4" fmla="*/ 134938 w 141288"/>
                <a:gd name="connsiteY4" fmla="*/ 117643 h 117643"/>
                <a:gd name="connsiteX5" fmla="*/ 65088 w 141288"/>
                <a:gd name="connsiteY5" fmla="*/ 84306 h 117643"/>
                <a:gd name="connsiteX6" fmla="*/ 92322 w 141288"/>
                <a:gd name="connsiteY6" fmla="*/ 68986 h 117643"/>
                <a:gd name="connsiteX7" fmla="*/ 66590 w 141288"/>
                <a:gd name="connsiteY7" fmla="*/ 33893 h 117643"/>
                <a:gd name="connsiteX8" fmla="*/ 0 w 141288"/>
                <a:gd name="connsiteY8" fmla="*/ 4412 h 117643"/>
                <a:gd name="connsiteX9" fmla="*/ 28029 w 141288"/>
                <a:gd name="connsiteY9" fmla="*/ 12 h 117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1288" h="117643">
                  <a:moveTo>
                    <a:pt x="28029" y="12"/>
                  </a:moveTo>
                  <a:cubicBezTo>
                    <a:pt x="72088" y="-671"/>
                    <a:pt x="102660" y="29031"/>
                    <a:pt x="116533" y="46059"/>
                  </a:cubicBezTo>
                  <a:lnTo>
                    <a:pt x="121335" y="52667"/>
                  </a:lnTo>
                  <a:lnTo>
                    <a:pt x="141288" y="41443"/>
                  </a:lnTo>
                  <a:lnTo>
                    <a:pt x="134938" y="117643"/>
                  </a:lnTo>
                  <a:lnTo>
                    <a:pt x="65088" y="84306"/>
                  </a:lnTo>
                  <a:lnTo>
                    <a:pt x="92322" y="68986"/>
                  </a:lnTo>
                  <a:lnTo>
                    <a:pt x="66590" y="33893"/>
                  </a:lnTo>
                  <a:cubicBezTo>
                    <a:pt x="33295" y="2540"/>
                    <a:pt x="0" y="4412"/>
                    <a:pt x="0" y="4412"/>
                  </a:cubicBezTo>
                  <a:cubicBezTo>
                    <a:pt x="9865" y="1500"/>
                    <a:pt x="19217" y="148"/>
                    <a:pt x="28029" y="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90" name="Line 10"/>
            <p:cNvSpPr>
              <a:spLocks noChangeShapeType="1"/>
            </p:cNvSpPr>
            <p:nvPr/>
          </p:nvSpPr>
          <p:spPr bwMode="auto">
            <a:xfrm>
              <a:off x="1252991" y="1920298"/>
              <a:ext cx="243898" cy="0"/>
            </a:xfrm>
            <a:prstGeom prst="line">
              <a:avLst/>
            </a:prstGeom>
            <a:solidFill>
              <a:schemeClr val="tx1"/>
            </a:solidFill>
            <a:ln w="6350" cap="rnd">
              <a:solidFill>
                <a:schemeClr val="tx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Line 11"/>
            <p:cNvSpPr>
              <a:spLocks noChangeShapeType="1"/>
            </p:cNvSpPr>
            <p:nvPr/>
          </p:nvSpPr>
          <p:spPr bwMode="auto">
            <a:xfrm>
              <a:off x="1252991" y="1937327"/>
              <a:ext cx="243898" cy="0"/>
            </a:xfrm>
            <a:prstGeom prst="line">
              <a:avLst/>
            </a:prstGeom>
            <a:solidFill>
              <a:schemeClr val="tx1"/>
            </a:solidFill>
            <a:ln w="6350" cap="rnd">
              <a:solidFill>
                <a:schemeClr val="tx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4166470" y="1796571"/>
            <a:ext cx="392846" cy="237451"/>
            <a:chOff x="4152600" y="1793445"/>
            <a:chExt cx="444211" cy="268498"/>
          </a:xfrm>
          <a:solidFill>
            <a:schemeClr val="tx1"/>
          </a:solidFill>
        </p:grpSpPr>
        <p:sp>
          <p:nvSpPr>
            <p:cNvPr id="114" name="Freeform 27"/>
            <p:cNvSpPr/>
            <p:nvPr/>
          </p:nvSpPr>
          <p:spPr bwMode="auto">
            <a:xfrm>
              <a:off x="4152600" y="1821250"/>
              <a:ext cx="248384" cy="90828"/>
            </a:xfrm>
            <a:custGeom>
              <a:avLst/>
              <a:gdLst>
                <a:gd name="T0" fmla="*/ 134 w 134"/>
                <a:gd name="T1" fmla="*/ 49 h 49"/>
                <a:gd name="T2" fmla="*/ 0 w 134"/>
                <a:gd name="T3" fmla="*/ 49 h 49"/>
                <a:gd name="T4" fmla="*/ 68 w 134"/>
                <a:gd name="T5" fmla="*/ 0 h 49"/>
                <a:gd name="T6" fmla="*/ 134 w 134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49">
                  <a:moveTo>
                    <a:pt x="134" y="49"/>
                  </a:moveTo>
                  <a:lnTo>
                    <a:pt x="0" y="49"/>
                  </a:lnTo>
                  <a:lnTo>
                    <a:pt x="68" y="0"/>
                  </a:lnTo>
                  <a:lnTo>
                    <a:pt x="13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Rectangle 28"/>
            <p:cNvSpPr>
              <a:spLocks noChangeArrowheads="1"/>
            </p:cNvSpPr>
            <p:nvPr/>
          </p:nvSpPr>
          <p:spPr bwMode="auto">
            <a:xfrm>
              <a:off x="4198941" y="1991782"/>
              <a:ext cx="155703" cy="129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Rectangle 29"/>
            <p:cNvSpPr>
              <a:spLocks noChangeArrowheads="1"/>
            </p:cNvSpPr>
            <p:nvPr/>
          </p:nvSpPr>
          <p:spPr bwMode="auto">
            <a:xfrm>
              <a:off x="4198941" y="2004757"/>
              <a:ext cx="155703" cy="74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Rectangle 30"/>
            <p:cNvSpPr>
              <a:spLocks noChangeArrowheads="1"/>
            </p:cNvSpPr>
            <p:nvPr/>
          </p:nvSpPr>
          <p:spPr bwMode="auto">
            <a:xfrm>
              <a:off x="4198941" y="2015878"/>
              <a:ext cx="155703" cy="37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1"/>
            <p:cNvSpPr>
              <a:spLocks noEditPoints="1"/>
            </p:cNvSpPr>
            <p:nvPr/>
          </p:nvSpPr>
          <p:spPr bwMode="auto">
            <a:xfrm>
              <a:off x="4362058" y="1793445"/>
              <a:ext cx="151996" cy="129753"/>
            </a:xfrm>
            <a:custGeom>
              <a:avLst/>
              <a:gdLst>
                <a:gd name="T0" fmla="*/ 6 w 40"/>
                <a:gd name="T1" fmla="*/ 12 h 34"/>
                <a:gd name="T2" fmla="*/ 2 w 40"/>
                <a:gd name="T3" fmla="*/ 10 h 34"/>
                <a:gd name="T4" fmla="*/ 0 w 40"/>
                <a:gd name="T5" fmla="*/ 6 h 34"/>
                <a:gd name="T6" fmla="*/ 2 w 40"/>
                <a:gd name="T7" fmla="*/ 2 h 34"/>
                <a:gd name="T8" fmla="*/ 6 w 40"/>
                <a:gd name="T9" fmla="*/ 0 h 34"/>
                <a:gd name="T10" fmla="*/ 11 w 40"/>
                <a:gd name="T11" fmla="*/ 2 h 34"/>
                <a:gd name="T12" fmla="*/ 13 w 40"/>
                <a:gd name="T13" fmla="*/ 6 h 34"/>
                <a:gd name="T14" fmla="*/ 11 w 40"/>
                <a:gd name="T15" fmla="*/ 10 h 34"/>
                <a:gd name="T16" fmla="*/ 6 w 40"/>
                <a:gd name="T17" fmla="*/ 12 h 34"/>
                <a:gd name="T18" fmla="*/ 6 w 40"/>
                <a:gd name="T19" fmla="*/ 2 h 34"/>
                <a:gd name="T20" fmla="*/ 4 w 40"/>
                <a:gd name="T21" fmla="*/ 3 h 34"/>
                <a:gd name="T22" fmla="*/ 3 w 40"/>
                <a:gd name="T23" fmla="*/ 6 h 34"/>
                <a:gd name="T24" fmla="*/ 4 w 40"/>
                <a:gd name="T25" fmla="*/ 9 h 34"/>
                <a:gd name="T26" fmla="*/ 6 w 40"/>
                <a:gd name="T27" fmla="*/ 10 h 34"/>
                <a:gd name="T28" fmla="*/ 9 w 40"/>
                <a:gd name="T29" fmla="*/ 9 h 34"/>
                <a:gd name="T30" fmla="*/ 10 w 40"/>
                <a:gd name="T31" fmla="*/ 6 h 34"/>
                <a:gd name="T32" fmla="*/ 9 w 40"/>
                <a:gd name="T33" fmla="*/ 3 h 34"/>
                <a:gd name="T34" fmla="*/ 6 w 40"/>
                <a:gd name="T35" fmla="*/ 2 h 34"/>
                <a:gd name="T36" fmla="*/ 40 w 40"/>
                <a:gd name="T37" fmla="*/ 33 h 34"/>
                <a:gd name="T38" fmla="*/ 31 w 40"/>
                <a:gd name="T39" fmla="*/ 34 h 34"/>
                <a:gd name="T40" fmla="*/ 19 w 40"/>
                <a:gd name="T41" fmla="*/ 30 h 34"/>
                <a:gd name="T42" fmla="*/ 14 w 40"/>
                <a:gd name="T43" fmla="*/ 18 h 34"/>
                <a:gd name="T44" fmla="*/ 19 w 40"/>
                <a:gd name="T45" fmla="*/ 5 h 34"/>
                <a:gd name="T46" fmla="*/ 32 w 40"/>
                <a:gd name="T47" fmla="*/ 0 h 34"/>
                <a:gd name="T48" fmla="*/ 40 w 40"/>
                <a:gd name="T49" fmla="*/ 1 h 34"/>
                <a:gd name="T50" fmla="*/ 40 w 40"/>
                <a:gd name="T51" fmla="*/ 5 h 34"/>
                <a:gd name="T52" fmla="*/ 32 w 40"/>
                <a:gd name="T53" fmla="*/ 4 h 34"/>
                <a:gd name="T54" fmla="*/ 22 w 40"/>
                <a:gd name="T55" fmla="*/ 7 h 34"/>
                <a:gd name="T56" fmla="*/ 19 w 40"/>
                <a:gd name="T57" fmla="*/ 17 h 34"/>
                <a:gd name="T58" fmla="*/ 22 w 40"/>
                <a:gd name="T59" fmla="*/ 27 h 34"/>
                <a:gd name="T60" fmla="*/ 31 w 40"/>
                <a:gd name="T61" fmla="*/ 31 h 34"/>
                <a:gd name="T62" fmla="*/ 40 w 40"/>
                <a:gd name="T63" fmla="*/ 29 h 34"/>
                <a:gd name="T64" fmla="*/ 40 w 40"/>
                <a:gd name="T65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34">
                  <a:moveTo>
                    <a:pt x="6" y="12"/>
                  </a:moveTo>
                  <a:cubicBezTo>
                    <a:pt x="5" y="12"/>
                    <a:pt x="3" y="12"/>
                    <a:pt x="2" y="10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2"/>
                  </a:cubicBezTo>
                  <a:cubicBezTo>
                    <a:pt x="12" y="3"/>
                    <a:pt x="13" y="4"/>
                    <a:pt x="13" y="6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9" y="12"/>
                    <a:pt x="8" y="12"/>
                    <a:pt x="6" y="12"/>
                  </a:cubicBezTo>
                  <a:moveTo>
                    <a:pt x="6" y="2"/>
                  </a:moveTo>
                  <a:cubicBezTo>
                    <a:pt x="5" y="2"/>
                    <a:pt x="4" y="3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4" y="9"/>
                    <a:pt x="5" y="10"/>
                    <a:pt x="6" y="10"/>
                  </a:cubicBezTo>
                  <a:cubicBezTo>
                    <a:pt x="7" y="10"/>
                    <a:pt x="8" y="9"/>
                    <a:pt x="9" y="9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4"/>
                    <a:pt x="9" y="3"/>
                  </a:cubicBezTo>
                  <a:cubicBezTo>
                    <a:pt x="8" y="3"/>
                    <a:pt x="7" y="2"/>
                    <a:pt x="6" y="2"/>
                  </a:cubicBezTo>
                  <a:close/>
                  <a:moveTo>
                    <a:pt x="40" y="33"/>
                  </a:moveTo>
                  <a:cubicBezTo>
                    <a:pt x="37" y="34"/>
                    <a:pt x="34" y="34"/>
                    <a:pt x="31" y="34"/>
                  </a:cubicBezTo>
                  <a:cubicBezTo>
                    <a:pt x="26" y="34"/>
                    <a:pt x="22" y="33"/>
                    <a:pt x="19" y="30"/>
                  </a:cubicBezTo>
                  <a:cubicBezTo>
                    <a:pt x="16" y="27"/>
                    <a:pt x="14" y="23"/>
                    <a:pt x="14" y="18"/>
                  </a:cubicBezTo>
                  <a:cubicBezTo>
                    <a:pt x="14" y="12"/>
                    <a:pt x="16" y="8"/>
                    <a:pt x="19" y="5"/>
                  </a:cubicBezTo>
                  <a:cubicBezTo>
                    <a:pt x="22" y="1"/>
                    <a:pt x="27" y="0"/>
                    <a:pt x="32" y="0"/>
                  </a:cubicBezTo>
                  <a:cubicBezTo>
                    <a:pt x="35" y="0"/>
                    <a:pt x="38" y="0"/>
                    <a:pt x="40" y="1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8" y="4"/>
                    <a:pt x="35" y="4"/>
                    <a:pt x="32" y="4"/>
                  </a:cubicBezTo>
                  <a:cubicBezTo>
                    <a:pt x="28" y="4"/>
                    <a:pt x="25" y="5"/>
                    <a:pt x="22" y="7"/>
                  </a:cubicBezTo>
                  <a:cubicBezTo>
                    <a:pt x="20" y="10"/>
                    <a:pt x="19" y="13"/>
                    <a:pt x="19" y="17"/>
                  </a:cubicBezTo>
                  <a:cubicBezTo>
                    <a:pt x="19" y="21"/>
                    <a:pt x="20" y="25"/>
                    <a:pt x="22" y="27"/>
                  </a:cubicBezTo>
                  <a:cubicBezTo>
                    <a:pt x="24" y="29"/>
                    <a:pt x="28" y="31"/>
                    <a:pt x="31" y="31"/>
                  </a:cubicBezTo>
                  <a:cubicBezTo>
                    <a:pt x="35" y="31"/>
                    <a:pt x="38" y="30"/>
                    <a:pt x="40" y="29"/>
                  </a:cubicBezTo>
                  <a:lnTo>
                    <a:pt x="4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25" name="组合 124"/>
            <p:cNvGrpSpPr/>
            <p:nvPr/>
          </p:nvGrpSpPr>
          <p:grpSpPr>
            <a:xfrm>
              <a:off x="4394767" y="1965555"/>
              <a:ext cx="202044" cy="96388"/>
              <a:chOff x="4358351" y="2060365"/>
              <a:chExt cx="202044" cy="96388"/>
            </a:xfrm>
            <a:grpFill/>
          </p:grpSpPr>
          <p:sp>
            <p:nvSpPr>
              <p:cNvPr id="119" name="Freeform 32"/>
              <p:cNvSpPr>
                <a:spLocks noEditPoints="1"/>
              </p:cNvSpPr>
              <p:nvPr/>
            </p:nvSpPr>
            <p:spPr bwMode="auto">
              <a:xfrm>
                <a:off x="4358351" y="2060365"/>
                <a:ext cx="68584" cy="96388"/>
              </a:xfrm>
              <a:custGeom>
                <a:avLst/>
                <a:gdLst>
                  <a:gd name="T0" fmla="*/ 16 w 18"/>
                  <a:gd name="T1" fmla="*/ 5 h 25"/>
                  <a:gd name="T2" fmla="*/ 12 w 18"/>
                  <a:gd name="T3" fmla="*/ 4 h 25"/>
                  <a:gd name="T4" fmla="*/ 7 w 18"/>
                  <a:gd name="T5" fmla="*/ 6 h 25"/>
                  <a:gd name="T6" fmla="*/ 6 w 18"/>
                  <a:gd name="T7" fmla="*/ 12 h 25"/>
                  <a:gd name="T8" fmla="*/ 6 w 18"/>
                  <a:gd name="T9" fmla="*/ 12 h 25"/>
                  <a:gd name="T10" fmla="*/ 11 w 18"/>
                  <a:gd name="T11" fmla="*/ 9 h 25"/>
                  <a:gd name="T12" fmla="*/ 16 w 18"/>
                  <a:gd name="T13" fmla="*/ 11 h 25"/>
                  <a:gd name="T14" fmla="*/ 18 w 18"/>
                  <a:gd name="T15" fmla="*/ 17 h 25"/>
                  <a:gd name="T16" fmla="*/ 15 w 18"/>
                  <a:gd name="T17" fmla="*/ 23 h 25"/>
                  <a:gd name="T18" fmla="*/ 9 w 18"/>
                  <a:gd name="T19" fmla="*/ 25 h 25"/>
                  <a:gd name="T20" fmla="*/ 3 w 18"/>
                  <a:gd name="T21" fmla="*/ 22 h 25"/>
                  <a:gd name="T22" fmla="*/ 0 w 18"/>
                  <a:gd name="T23" fmla="*/ 14 h 25"/>
                  <a:gd name="T24" fmla="*/ 3 w 18"/>
                  <a:gd name="T25" fmla="*/ 4 h 25"/>
                  <a:gd name="T26" fmla="*/ 11 w 18"/>
                  <a:gd name="T27" fmla="*/ 0 h 25"/>
                  <a:gd name="T28" fmla="*/ 16 w 18"/>
                  <a:gd name="T29" fmla="*/ 1 h 25"/>
                  <a:gd name="T30" fmla="*/ 16 w 18"/>
                  <a:gd name="T31" fmla="*/ 5 h 25"/>
                  <a:gd name="T32" fmla="*/ 6 w 18"/>
                  <a:gd name="T33" fmla="*/ 17 h 25"/>
                  <a:gd name="T34" fmla="*/ 7 w 18"/>
                  <a:gd name="T35" fmla="*/ 20 h 25"/>
                  <a:gd name="T36" fmla="*/ 9 w 18"/>
                  <a:gd name="T37" fmla="*/ 21 h 25"/>
                  <a:gd name="T38" fmla="*/ 12 w 18"/>
                  <a:gd name="T39" fmla="*/ 20 h 25"/>
                  <a:gd name="T40" fmla="*/ 13 w 18"/>
                  <a:gd name="T41" fmla="*/ 17 h 25"/>
                  <a:gd name="T42" fmla="*/ 9 w 18"/>
                  <a:gd name="T43" fmla="*/ 13 h 25"/>
                  <a:gd name="T44" fmla="*/ 7 w 18"/>
                  <a:gd name="T45" fmla="*/ 14 h 25"/>
                  <a:gd name="T46" fmla="*/ 6 w 18"/>
                  <a:gd name="T47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" h="25">
                    <a:moveTo>
                      <a:pt x="16" y="5"/>
                    </a:moveTo>
                    <a:cubicBezTo>
                      <a:pt x="15" y="4"/>
                      <a:pt x="13" y="4"/>
                      <a:pt x="12" y="4"/>
                    </a:cubicBezTo>
                    <a:cubicBezTo>
                      <a:pt x="10" y="4"/>
                      <a:pt x="8" y="5"/>
                      <a:pt x="7" y="6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0"/>
                      <a:pt x="9" y="9"/>
                      <a:pt x="11" y="9"/>
                    </a:cubicBezTo>
                    <a:cubicBezTo>
                      <a:pt x="13" y="9"/>
                      <a:pt x="14" y="10"/>
                      <a:pt x="16" y="11"/>
                    </a:cubicBezTo>
                    <a:cubicBezTo>
                      <a:pt x="17" y="13"/>
                      <a:pt x="18" y="14"/>
                      <a:pt x="18" y="17"/>
                    </a:cubicBezTo>
                    <a:cubicBezTo>
                      <a:pt x="18" y="19"/>
                      <a:pt x="17" y="21"/>
                      <a:pt x="15" y="23"/>
                    </a:cubicBezTo>
                    <a:cubicBezTo>
                      <a:pt x="14" y="24"/>
                      <a:pt x="12" y="25"/>
                      <a:pt x="9" y="25"/>
                    </a:cubicBezTo>
                    <a:cubicBezTo>
                      <a:pt x="6" y="25"/>
                      <a:pt x="4" y="24"/>
                      <a:pt x="3" y="22"/>
                    </a:cubicBezTo>
                    <a:cubicBezTo>
                      <a:pt x="1" y="20"/>
                      <a:pt x="0" y="17"/>
                      <a:pt x="0" y="14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3" y="0"/>
                      <a:pt x="15" y="0"/>
                      <a:pt x="16" y="1"/>
                    </a:cubicBezTo>
                    <a:lnTo>
                      <a:pt x="16" y="5"/>
                    </a:lnTo>
                    <a:close/>
                    <a:moveTo>
                      <a:pt x="6" y="17"/>
                    </a:moveTo>
                    <a:cubicBezTo>
                      <a:pt x="6" y="18"/>
                      <a:pt x="6" y="19"/>
                      <a:pt x="7" y="20"/>
                    </a:cubicBezTo>
                    <a:cubicBezTo>
                      <a:pt x="7" y="21"/>
                      <a:pt x="8" y="21"/>
                      <a:pt x="9" y="21"/>
                    </a:cubicBezTo>
                    <a:cubicBezTo>
                      <a:pt x="10" y="21"/>
                      <a:pt x="11" y="21"/>
                      <a:pt x="12" y="20"/>
                    </a:cubicBezTo>
                    <a:cubicBezTo>
                      <a:pt x="12" y="19"/>
                      <a:pt x="13" y="18"/>
                      <a:pt x="13" y="17"/>
                    </a:cubicBezTo>
                    <a:cubicBezTo>
                      <a:pt x="13" y="14"/>
                      <a:pt x="11" y="13"/>
                      <a:pt x="9" y="13"/>
                    </a:cubicBezTo>
                    <a:cubicBezTo>
                      <a:pt x="8" y="13"/>
                      <a:pt x="7" y="13"/>
                      <a:pt x="7" y="14"/>
                    </a:cubicBezTo>
                    <a:cubicBezTo>
                      <a:pt x="6" y="15"/>
                      <a:pt x="6" y="16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33"/>
              <p:cNvSpPr>
                <a:spLocks noEditPoints="1"/>
              </p:cNvSpPr>
              <p:nvPr/>
            </p:nvSpPr>
            <p:spPr bwMode="auto">
              <a:xfrm>
                <a:off x="4434348" y="2060365"/>
                <a:ext cx="64877" cy="96388"/>
              </a:xfrm>
              <a:custGeom>
                <a:avLst/>
                <a:gdLst>
                  <a:gd name="T0" fmla="*/ 0 w 17"/>
                  <a:gd name="T1" fmla="*/ 13 h 25"/>
                  <a:gd name="T2" fmla="*/ 2 w 17"/>
                  <a:gd name="T3" fmla="*/ 3 h 25"/>
                  <a:gd name="T4" fmla="*/ 9 w 17"/>
                  <a:gd name="T5" fmla="*/ 0 h 25"/>
                  <a:gd name="T6" fmla="*/ 17 w 17"/>
                  <a:gd name="T7" fmla="*/ 12 h 25"/>
                  <a:gd name="T8" fmla="*/ 15 w 17"/>
                  <a:gd name="T9" fmla="*/ 22 h 25"/>
                  <a:gd name="T10" fmla="*/ 9 w 17"/>
                  <a:gd name="T11" fmla="*/ 25 h 25"/>
                  <a:gd name="T12" fmla="*/ 0 w 17"/>
                  <a:gd name="T13" fmla="*/ 13 h 25"/>
                  <a:gd name="T14" fmla="*/ 5 w 17"/>
                  <a:gd name="T15" fmla="*/ 13 h 25"/>
                  <a:gd name="T16" fmla="*/ 9 w 17"/>
                  <a:gd name="T17" fmla="*/ 21 h 25"/>
                  <a:gd name="T18" fmla="*/ 12 w 17"/>
                  <a:gd name="T19" fmla="*/ 13 h 25"/>
                  <a:gd name="T20" fmla="*/ 9 w 17"/>
                  <a:gd name="T21" fmla="*/ 4 h 25"/>
                  <a:gd name="T22" fmla="*/ 5 w 17"/>
                  <a:gd name="T2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5">
                    <a:moveTo>
                      <a:pt x="0" y="13"/>
                    </a:moveTo>
                    <a:cubicBezTo>
                      <a:pt x="0" y="9"/>
                      <a:pt x="1" y="6"/>
                      <a:pt x="2" y="3"/>
                    </a:cubicBezTo>
                    <a:cubicBezTo>
                      <a:pt x="4" y="1"/>
                      <a:pt x="6" y="0"/>
                      <a:pt x="9" y="0"/>
                    </a:cubicBezTo>
                    <a:cubicBezTo>
                      <a:pt x="15" y="0"/>
                      <a:pt x="17" y="4"/>
                      <a:pt x="17" y="12"/>
                    </a:cubicBezTo>
                    <a:cubicBezTo>
                      <a:pt x="17" y="17"/>
                      <a:pt x="17" y="20"/>
                      <a:pt x="15" y="22"/>
                    </a:cubicBezTo>
                    <a:cubicBezTo>
                      <a:pt x="14" y="24"/>
                      <a:pt x="11" y="25"/>
                      <a:pt x="9" y="25"/>
                    </a:cubicBezTo>
                    <a:cubicBezTo>
                      <a:pt x="3" y="25"/>
                      <a:pt x="0" y="21"/>
                      <a:pt x="0" y="13"/>
                    </a:cubicBezTo>
                    <a:close/>
                    <a:moveTo>
                      <a:pt x="5" y="13"/>
                    </a:moveTo>
                    <a:cubicBezTo>
                      <a:pt x="5" y="19"/>
                      <a:pt x="6" y="21"/>
                      <a:pt x="9" y="21"/>
                    </a:cubicBezTo>
                    <a:cubicBezTo>
                      <a:pt x="11" y="21"/>
                      <a:pt x="12" y="18"/>
                      <a:pt x="12" y="13"/>
                    </a:cubicBezTo>
                    <a:cubicBezTo>
                      <a:pt x="12" y="7"/>
                      <a:pt x="11" y="4"/>
                      <a:pt x="9" y="4"/>
                    </a:cubicBezTo>
                    <a:cubicBezTo>
                      <a:pt x="6" y="4"/>
                      <a:pt x="5" y="7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34"/>
              <p:cNvSpPr>
                <a:spLocks noEditPoints="1"/>
              </p:cNvSpPr>
              <p:nvPr/>
            </p:nvSpPr>
            <p:spPr bwMode="auto">
              <a:xfrm>
                <a:off x="4514054" y="2060365"/>
                <a:ext cx="46341" cy="31512"/>
              </a:xfrm>
              <a:custGeom>
                <a:avLst/>
                <a:gdLst>
                  <a:gd name="T0" fmla="*/ 13 w 25"/>
                  <a:gd name="T1" fmla="*/ 0 h 17"/>
                  <a:gd name="T2" fmla="*/ 9 w 25"/>
                  <a:gd name="T3" fmla="*/ 17 h 17"/>
                  <a:gd name="T4" fmla="*/ 0 w 25"/>
                  <a:gd name="T5" fmla="*/ 17 h 17"/>
                  <a:gd name="T6" fmla="*/ 2 w 25"/>
                  <a:gd name="T7" fmla="*/ 0 h 17"/>
                  <a:gd name="T8" fmla="*/ 13 w 25"/>
                  <a:gd name="T9" fmla="*/ 0 h 17"/>
                  <a:gd name="T10" fmla="*/ 25 w 25"/>
                  <a:gd name="T11" fmla="*/ 0 h 17"/>
                  <a:gd name="T12" fmla="*/ 21 w 25"/>
                  <a:gd name="T13" fmla="*/ 17 h 17"/>
                  <a:gd name="T14" fmla="*/ 15 w 25"/>
                  <a:gd name="T15" fmla="*/ 17 h 17"/>
                  <a:gd name="T16" fmla="*/ 17 w 25"/>
                  <a:gd name="T17" fmla="*/ 0 h 17"/>
                  <a:gd name="T18" fmla="*/ 25 w 25"/>
                  <a:gd name="T1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17">
                    <a:moveTo>
                      <a:pt x="13" y="0"/>
                    </a:moveTo>
                    <a:lnTo>
                      <a:pt x="9" y="17"/>
                    </a:lnTo>
                    <a:lnTo>
                      <a:pt x="0" y="17"/>
                    </a:lnTo>
                    <a:lnTo>
                      <a:pt x="2" y="0"/>
                    </a:lnTo>
                    <a:lnTo>
                      <a:pt x="13" y="0"/>
                    </a:lnTo>
                    <a:close/>
                    <a:moveTo>
                      <a:pt x="25" y="0"/>
                    </a:moveTo>
                    <a:lnTo>
                      <a:pt x="21" y="17"/>
                    </a:lnTo>
                    <a:lnTo>
                      <a:pt x="15" y="17"/>
                    </a:lnTo>
                    <a:lnTo>
                      <a:pt x="17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22" name="Freeform 35"/>
            <p:cNvSpPr>
              <a:spLocks noEditPoints="1"/>
            </p:cNvSpPr>
            <p:nvPr/>
          </p:nvSpPr>
          <p:spPr bwMode="auto">
            <a:xfrm>
              <a:off x="4198941" y="1897247"/>
              <a:ext cx="155703" cy="90828"/>
            </a:xfrm>
            <a:custGeom>
              <a:avLst/>
              <a:gdLst>
                <a:gd name="T0" fmla="*/ 0 w 41"/>
                <a:gd name="T1" fmla="*/ 0 h 24"/>
                <a:gd name="T2" fmla="*/ 0 w 41"/>
                <a:gd name="T3" fmla="*/ 24 h 24"/>
                <a:gd name="T4" fmla="*/ 41 w 41"/>
                <a:gd name="T5" fmla="*/ 24 h 24"/>
                <a:gd name="T6" fmla="*/ 41 w 41"/>
                <a:gd name="T7" fmla="*/ 0 h 24"/>
                <a:gd name="T8" fmla="*/ 0 w 41"/>
                <a:gd name="T9" fmla="*/ 0 h 24"/>
                <a:gd name="T10" fmla="*/ 14 w 41"/>
                <a:gd name="T11" fmla="*/ 19 h 24"/>
                <a:gd name="T12" fmla="*/ 12 w 41"/>
                <a:gd name="T13" fmla="*/ 19 h 24"/>
                <a:gd name="T14" fmla="*/ 12 w 41"/>
                <a:gd name="T15" fmla="*/ 13 h 24"/>
                <a:gd name="T16" fmla="*/ 6 w 41"/>
                <a:gd name="T17" fmla="*/ 13 h 24"/>
                <a:gd name="T18" fmla="*/ 6 w 41"/>
                <a:gd name="T19" fmla="*/ 19 h 24"/>
                <a:gd name="T20" fmla="*/ 5 w 41"/>
                <a:gd name="T21" fmla="*/ 19 h 24"/>
                <a:gd name="T22" fmla="*/ 5 w 41"/>
                <a:gd name="T23" fmla="*/ 7 h 24"/>
                <a:gd name="T24" fmla="*/ 6 w 41"/>
                <a:gd name="T25" fmla="*/ 7 h 24"/>
                <a:gd name="T26" fmla="*/ 6 w 41"/>
                <a:gd name="T27" fmla="*/ 12 h 24"/>
                <a:gd name="T28" fmla="*/ 12 w 41"/>
                <a:gd name="T29" fmla="*/ 12 h 24"/>
                <a:gd name="T30" fmla="*/ 12 w 41"/>
                <a:gd name="T31" fmla="*/ 7 h 24"/>
                <a:gd name="T32" fmla="*/ 14 w 41"/>
                <a:gd name="T33" fmla="*/ 7 h 24"/>
                <a:gd name="T34" fmla="*/ 14 w 41"/>
                <a:gd name="T35" fmla="*/ 19 h 24"/>
                <a:gd name="T36" fmla="*/ 27 w 41"/>
                <a:gd name="T37" fmla="*/ 16 h 24"/>
                <a:gd name="T38" fmla="*/ 25 w 41"/>
                <a:gd name="T39" fmla="*/ 18 h 24"/>
                <a:gd name="T40" fmla="*/ 22 w 41"/>
                <a:gd name="T41" fmla="*/ 19 h 24"/>
                <a:gd name="T42" fmla="*/ 19 w 41"/>
                <a:gd name="T43" fmla="*/ 18 h 24"/>
                <a:gd name="T44" fmla="*/ 17 w 41"/>
                <a:gd name="T45" fmla="*/ 16 h 24"/>
                <a:gd name="T46" fmla="*/ 16 w 41"/>
                <a:gd name="T47" fmla="*/ 13 h 24"/>
                <a:gd name="T48" fmla="*/ 18 w 41"/>
                <a:gd name="T49" fmla="*/ 8 h 24"/>
                <a:gd name="T50" fmla="*/ 22 w 41"/>
                <a:gd name="T51" fmla="*/ 6 h 24"/>
                <a:gd name="T52" fmla="*/ 25 w 41"/>
                <a:gd name="T53" fmla="*/ 7 h 24"/>
                <a:gd name="T54" fmla="*/ 27 w 41"/>
                <a:gd name="T55" fmla="*/ 9 h 24"/>
                <a:gd name="T56" fmla="*/ 28 w 41"/>
                <a:gd name="T57" fmla="*/ 13 h 24"/>
                <a:gd name="T58" fmla="*/ 27 w 41"/>
                <a:gd name="T59" fmla="*/ 16 h 24"/>
                <a:gd name="T60" fmla="*/ 38 w 41"/>
                <a:gd name="T61" fmla="*/ 8 h 24"/>
                <a:gd name="T62" fmla="*/ 34 w 41"/>
                <a:gd name="T63" fmla="*/ 8 h 24"/>
                <a:gd name="T64" fmla="*/ 34 w 41"/>
                <a:gd name="T65" fmla="*/ 19 h 24"/>
                <a:gd name="T66" fmla="*/ 33 w 41"/>
                <a:gd name="T67" fmla="*/ 19 h 24"/>
                <a:gd name="T68" fmla="*/ 33 w 41"/>
                <a:gd name="T69" fmla="*/ 8 h 24"/>
                <a:gd name="T70" fmla="*/ 29 w 41"/>
                <a:gd name="T71" fmla="*/ 8 h 24"/>
                <a:gd name="T72" fmla="*/ 29 w 41"/>
                <a:gd name="T73" fmla="*/ 7 h 24"/>
                <a:gd name="T74" fmla="*/ 38 w 41"/>
                <a:gd name="T75" fmla="*/ 7 h 24"/>
                <a:gd name="T76" fmla="*/ 38 w 41"/>
                <a:gd name="T77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" h="24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0"/>
                  </a:lnTo>
                  <a:close/>
                  <a:moveTo>
                    <a:pt x="14" y="19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4" y="7"/>
                    <a:pt x="14" y="7"/>
                    <a:pt x="14" y="7"/>
                  </a:cubicBezTo>
                  <a:lnTo>
                    <a:pt x="14" y="19"/>
                  </a:lnTo>
                  <a:close/>
                  <a:moveTo>
                    <a:pt x="27" y="16"/>
                  </a:moveTo>
                  <a:cubicBezTo>
                    <a:pt x="26" y="17"/>
                    <a:pt x="26" y="18"/>
                    <a:pt x="25" y="18"/>
                  </a:cubicBezTo>
                  <a:cubicBezTo>
                    <a:pt x="24" y="19"/>
                    <a:pt x="23" y="19"/>
                    <a:pt x="22" y="19"/>
                  </a:cubicBezTo>
                  <a:cubicBezTo>
                    <a:pt x="21" y="19"/>
                    <a:pt x="20" y="19"/>
                    <a:pt x="19" y="18"/>
                  </a:cubicBezTo>
                  <a:cubicBezTo>
                    <a:pt x="18" y="18"/>
                    <a:pt x="17" y="17"/>
                    <a:pt x="17" y="16"/>
                  </a:cubicBezTo>
                  <a:cubicBezTo>
                    <a:pt x="16" y="15"/>
                    <a:pt x="16" y="14"/>
                    <a:pt x="16" y="13"/>
                  </a:cubicBezTo>
                  <a:cubicBezTo>
                    <a:pt x="16" y="11"/>
                    <a:pt x="17" y="9"/>
                    <a:pt x="18" y="8"/>
                  </a:cubicBezTo>
                  <a:cubicBezTo>
                    <a:pt x="19" y="7"/>
                    <a:pt x="20" y="6"/>
                    <a:pt x="22" y="6"/>
                  </a:cubicBezTo>
                  <a:cubicBezTo>
                    <a:pt x="23" y="6"/>
                    <a:pt x="24" y="7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7" y="10"/>
                    <a:pt x="28" y="11"/>
                    <a:pt x="28" y="13"/>
                  </a:cubicBezTo>
                  <a:cubicBezTo>
                    <a:pt x="28" y="14"/>
                    <a:pt x="27" y="15"/>
                    <a:pt x="27" y="16"/>
                  </a:cubicBezTo>
                  <a:close/>
                  <a:moveTo>
                    <a:pt x="38" y="8"/>
                  </a:moveTo>
                  <a:cubicBezTo>
                    <a:pt x="34" y="8"/>
                    <a:pt x="34" y="8"/>
                    <a:pt x="34" y="8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8" y="7"/>
                    <a:pt x="38" y="7"/>
                    <a:pt x="38" y="7"/>
                  </a:cubicBezTo>
                  <a:lnTo>
                    <a:pt x="3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36"/>
            <p:cNvSpPr/>
            <p:nvPr/>
          </p:nvSpPr>
          <p:spPr bwMode="auto">
            <a:xfrm>
              <a:off x="4267524" y="1926905"/>
              <a:ext cx="29658" cy="38926"/>
            </a:xfrm>
            <a:custGeom>
              <a:avLst/>
              <a:gdLst>
                <a:gd name="T0" fmla="*/ 6 w 8"/>
                <a:gd name="T1" fmla="*/ 0 h 10"/>
                <a:gd name="T2" fmla="*/ 4 w 8"/>
                <a:gd name="T3" fmla="*/ 0 h 10"/>
                <a:gd name="T4" fmla="*/ 1 w 8"/>
                <a:gd name="T5" fmla="*/ 1 h 10"/>
                <a:gd name="T6" fmla="*/ 0 w 8"/>
                <a:gd name="T7" fmla="*/ 5 h 10"/>
                <a:gd name="T8" fmla="*/ 1 w 8"/>
                <a:gd name="T9" fmla="*/ 8 h 10"/>
                <a:gd name="T10" fmla="*/ 4 w 8"/>
                <a:gd name="T11" fmla="*/ 10 h 10"/>
                <a:gd name="T12" fmla="*/ 7 w 8"/>
                <a:gd name="T13" fmla="*/ 8 h 10"/>
                <a:gd name="T14" fmla="*/ 8 w 8"/>
                <a:gd name="T15" fmla="*/ 5 h 10"/>
                <a:gd name="T16" fmla="*/ 7 w 8"/>
                <a:gd name="T17" fmla="*/ 2 h 10"/>
                <a:gd name="T18" fmla="*/ 6 w 8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ubicBezTo>
                    <a:pt x="5" y="10"/>
                    <a:pt x="6" y="9"/>
                    <a:pt x="7" y="8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8" y="4"/>
                    <a:pt x="8" y="3"/>
                    <a:pt x="7" y="2"/>
                  </a:cubicBezTo>
                  <a:cubicBezTo>
                    <a:pt x="7" y="1"/>
                    <a:pt x="7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2691792" y="2668794"/>
            <a:ext cx="337538" cy="224231"/>
            <a:chOff x="3175" y="1588"/>
            <a:chExt cx="449263" cy="298451"/>
          </a:xfrm>
          <a:solidFill>
            <a:schemeClr val="tx1"/>
          </a:solidFill>
        </p:grpSpPr>
        <p:sp>
          <p:nvSpPr>
            <p:cNvPr id="130" name="Freeform 40"/>
            <p:cNvSpPr/>
            <p:nvPr/>
          </p:nvSpPr>
          <p:spPr bwMode="auto">
            <a:xfrm>
              <a:off x="90488" y="11113"/>
              <a:ext cx="117475" cy="138113"/>
            </a:xfrm>
            <a:custGeom>
              <a:avLst/>
              <a:gdLst>
                <a:gd name="T0" fmla="*/ 34 w 36"/>
                <a:gd name="T1" fmla="*/ 27 h 42"/>
                <a:gd name="T2" fmla="*/ 30 w 36"/>
                <a:gd name="T3" fmla="*/ 26 h 42"/>
                <a:gd name="T4" fmla="*/ 34 w 36"/>
                <a:gd name="T5" fmla="*/ 22 h 42"/>
                <a:gd name="T6" fmla="*/ 20 w 36"/>
                <a:gd name="T7" fmla="*/ 21 h 42"/>
                <a:gd name="T8" fmla="*/ 33 w 36"/>
                <a:gd name="T9" fmla="*/ 21 h 42"/>
                <a:gd name="T10" fmla="*/ 28 w 36"/>
                <a:gd name="T11" fmla="*/ 17 h 42"/>
                <a:gd name="T12" fmla="*/ 34 w 36"/>
                <a:gd name="T13" fmla="*/ 17 h 42"/>
                <a:gd name="T14" fmla="*/ 33 w 36"/>
                <a:gd name="T15" fmla="*/ 14 h 42"/>
                <a:gd name="T16" fmla="*/ 34 w 36"/>
                <a:gd name="T17" fmla="*/ 10 h 42"/>
                <a:gd name="T18" fmla="*/ 31 w 36"/>
                <a:gd name="T19" fmla="*/ 9 h 42"/>
                <a:gd name="T20" fmla="*/ 26 w 36"/>
                <a:gd name="T21" fmla="*/ 15 h 42"/>
                <a:gd name="T22" fmla="*/ 26 w 36"/>
                <a:gd name="T23" fmla="*/ 8 h 42"/>
                <a:gd name="T24" fmla="*/ 19 w 36"/>
                <a:gd name="T25" fmla="*/ 14 h 42"/>
                <a:gd name="T26" fmla="*/ 23 w 36"/>
                <a:gd name="T27" fmla="*/ 6 h 42"/>
                <a:gd name="T28" fmla="*/ 22 w 36"/>
                <a:gd name="T29" fmla="*/ 5 h 42"/>
                <a:gd name="T30" fmla="*/ 19 w 36"/>
                <a:gd name="T31" fmla="*/ 5 h 42"/>
                <a:gd name="T32" fmla="*/ 17 w 36"/>
                <a:gd name="T33" fmla="*/ 1 h 42"/>
                <a:gd name="T34" fmla="*/ 14 w 36"/>
                <a:gd name="T35" fmla="*/ 4 h 42"/>
                <a:gd name="T36" fmla="*/ 17 w 36"/>
                <a:gd name="T37" fmla="*/ 11 h 42"/>
                <a:gd name="T38" fmla="*/ 11 w 36"/>
                <a:gd name="T39" fmla="*/ 8 h 42"/>
                <a:gd name="T40" fmla="*/ 13 w 36"/>
                <a:gd name="T41" fmla="*/ 16 h 42"/>
                <a:gd name="T42" fmla="*/ 8 w 36"/>
                <a:gd name="T43" fmla="*/ 9 h 42"/>
                <a:gd name="T44" fmla="*/ 7 w 36"/>
                <a:gd name="T45" fmla="*/ 10 h 42"/>
                <a:gd name="T46" fmla="*/ 5 w 36"/>
                <a:gd name="T47" fmla="*/ 12 h 42"/>
                <a:gd name="T48" fmla="*/ 1 w 36"/>
                <a:gd name="T49" fmla="*/ 12 h 42"/>
                <a:gd name="T50" fmla="*/ 1 w 36"/>
                <a:gd name="T51" fmla="*/ 16 h 42"/>
                <a:gd name="T52" fmla="*/ 7 w 36"/>
                <a:gd name="T53" fmla="*/ 16 h 42"/>
                <a:gd name="T54" fmla="*/ 2 w 36"/>
                <a:gd name="T55" fmla="*/ 20 h 42"/>
                <a:gd name="T56" fmla="*/ 12 w 36"/>
                <a:gd name="T57" fmla="*/ 18 h 42"/>
                <a:gd name="T58" fmla="*/ 4 w 36"/>
                <a:gd name="T59" fmla="*/ 21 h 42"/>
                <a:gd name="T60" fmla="*/ 9 w 36"/>
                <a:gd name="T61" fmla="*/ 25 h 42"/>
                <a:gd name="T62" fmla="*/ 1 w 36"/>
                <a:gd name="T63" fmla="*/ 26 h 42"/>
                <a:gd name="T64" fmla="*/ 1 w 36"/>
                <a:gd name="T65" fmla="*/ 30 h 42"/>
                <a:gd name="T66" fmla="*/ 2 w 36"/>
                <a:gd name="T67" fmla="*/ 32 h 42"/>
                <a:gd name="T68" fmla="*/ 5 w 36"/>
                <a:gd name="T69" fmla="*/ 33 h 42"/>
                <a:gd name="T70" fmla="*/ 8 w 36"/>
                <a:gd name="T71" fmla="*/ 28 h 42"/>
                <a:gd name="T72" fmla="*/ 9 w 36"/>
                <a:gd name="T73" fmla="*/ 34 h 42"/>
                <a:gd name="T74" fmla="*/ 13 w 36"/>
                <a:gd name="T75" fmla="*/ 25 h 42"/>
                <a:gd name="T76" fmla="*/ 11 w 36"/>
                <a:gd name="T77" fmla="*/ 34 h 42"/>
                <a:gd name="T78" fmla="*/ 13 w 36"/>
                <a:gd name="T79" fmla="*/ 35 h 42"/>
                <a:gd name="T80" fmla="*/ 14 w 36"/>
                <a:gd name="T81" fmla="*/ 36 h 42"/>
                <a:gd name="T82" fmla="*/ 16 w 36"/>
                <a:gd name="T83" fmla="*/ 38 h 42"/>
                <a:gd name="T84" fmla="*/ 18 w 36"/>
                <a:gd name="T85" fmla="*/ 42 h 42"/>
                <a:gd name="T86" fmla="*/ 20 w 36"/>
                <a:gd name="T87" fmla="*/ 38 h 42"/>
                <a:gd name="T88" fmla="*/ 22 w 36"/>
                <a:gd name="T89" fmla="*/ 36 h 42"/>
                <a:gd name="T90" fmla="*/ 23 w 36"/>
                <a:gd name="T91" fmla="*/ 35 h 42"/>
                <a:gd name="T92" fmla="*/ 25 w 36"/>
                <a:gd name="T93" fmla="*/ 34 h 42"/>
                <a:gd name="T94" fmla="*/ 24 w 36"/>
                <a:gd name="T95" fmla="*/ 25 h 42"/>
                <a:gd name="T96" fmla="*/ 27 w 36"/>
                <a:gd name="T97" fmla="*/ 34 h 42"/>
                <a:gd name="T98" fmla="*/ 28 w 36"/>
                <a:gd name="T99" fmla="*/ 28 h 42"/>
                <a:gd name="T100" fmla="*/ 31 w 36"/>
                <a:gd name="T101" fmla="*/ 33 h 42"/>
                <a:gd name="T102" fmla="*/ 34 w 36"/>
                <a:gd name="T103" fmla="*/ 32 h 42"/>
                <a:gd name="T104" fmla="*/ 36 w 36"/>
                <a:gd name="T105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6" h="42">
                  <a:moveTo>
                    <a:pt x="36" y="30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5" y="25"/>
                    <a:pt x="34" y="25"/>
                    <a:pt x="34" y="25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3"/>
                    <a:pt x="34" y="23"/>
                    <a:pt x="34" y="22"/>
                  </a:cubicBezTo>
                  <a:cubicBezTo>
                    <a:pt x="34" y="21"/>
                    <a:pt x="33" y="21"/>
                    <a:pt x="33" y="21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4" y="20"/>
                    <a:pt x="34" y="20"/>
                  </a:cubicBezTo>
                  <a:cubicBezTo>
                    <a:pt x="34" y="19"/>
                    <a:pt x="34" y="18"/>
                    <a:pt x="33" y="18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7"/>
                    <a:pt x="35" y="16"/>
                    <a:pt x="35" y="16"/>
                  </a:cubicBezTo>
                  <a:cubicBezTo>
                    <a:pt x="35" y="15"/>
                    <a:pt x="35" y="15"/>
                    <a:pt x="34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1"/>
                    <a:pt x="36" y="11"/>
                  </a:cubicBezTo>
                  <a:cubicBezTo>
                    <a:pt x="36" y="10"/>
                    <a:pt x="35" y="10"/>
                    <a:pt x="34" y="10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9"/>
                    <a:pt x="31" y="9"/>
                  </a:cubicBezTo>
                  <a:cubicBezTo>
                    <a:pt x="30" y="9"/>
                    <a:pt x="30" y="9"/>
                    <a:pt x="30" y="10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8"/>
                    <a:pt x="28" y="8"/>
                    <a:pt x="27" y="8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7"/>
                    <a:pt x="25" y="6"/>
                  </a:cubicBezTo>
                  <a:cubicBezTo>
                    <a:pt x="25" y="6"/>
                    <a:pt x="24" y="6"/>
                    <a:pt x="23" y="6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5"/>
                    <a:pt x="23" y="4"/>
                    <a:pt x="22" y="4"/>
                  </a:cubicBezTo>
                  <a:cubicBezTo>
                    <a:pt x="22" y="3"/>
                    <a:pt x="21" y="3"/>
                    <a:pt x="20" y="4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0"/>
                    <a:pt x="18" y="0"/>
                  </a:cubicBezTo>
                  <a:cubicBezTo>
                    <a:pt x="17" y="0"/>
                    <a:pt x="17" y="1"/>
                    <a:pt x="17" y="1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3"/>
                    <a:pt x="15" y="3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2" y="6"/>
                    <a:pt x="11" y="6"/>
                  </a:cubicBezTo>
                  <a:cubicBezTo>
                    <a:pt x="11" y="7"/>
                    <a:pt x="11" y="8"/>
                    <a:pt x="11" y="8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7"/>
                    <a:pt x="9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6" y="9"/>
                    <a:pt x="5" y="9"/>
                  </a:cubicBezTo>
                  <a:cubicBezTo>
                    <a:pt x="5" y="9"/>
                    <a:pt x="4" y="10"/>
                    <a:pt x="4" y="10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0"/>
                    <a:pt x="0" y="11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5"/>
                    <a:pt x="1" y="15"/>
                    <a:pt x="1" y="16"/>
                  </a:cubicBezTo>
                  <a:cubicBezTo>
                    <a:pt x="1" y="16"/>
                    <a:pt x="2" y="17"/>
                    <a:pt x="2" y="17"/>
                  </a:cubicBezTo>
                  <a:cubicBezTo>
                    <a:pt x="2" y="17"/>
                    <a:pt x="3" y="17"/>
                    <a:pt x="3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2" y="21"/>
                    <a:pt x="2" y="22"/>
                  </a:cubicBezTo>
                  <a:cubicBezTo>
                    <a:pt x="2" y="23"/>
                    <a:pt x="2" y="23"/>
                    <a:pt x="3" y="24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1" y="25"/>
                    <a:pt x="1" y="26"/>
                  </a:cubicBezTo>
                  <a:cubicBezTo>
                    <a:pt x="1" y="27"/>
                    <a:pt x="1" y="27"/>
                    <a:pt x="2" y="2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2"/>
                    <a:pt x="5" y="33"/>
                    <a:pt x="5" y="33"/>
                  </a:cubicBezTo>
                  <a:cubicBezTo>
                    <a:pt x="5" y="33"/>
                    <a:pt x="5" y="33"/>
                    <a:pt x="6" y="33"/>
                  </a:cubicBezTo>
                  <a:cubicBezTo>
                    <a:pt x="6" y="33"/>
                    <a:pt x="7" y="33"/>
                    <a:pt x="7" y="32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3"/>
                    <a:pt x="8" y="34"/>
                    <a:pt x="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1" y="33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5"/>
                    <a:pt x="11" y="35"/>
                  </a:cubicBezTo>
                  <a:cubicBezTo>
                    <a:pt x="11" y="36"/>
                    <a:pt x="12" y="36"/>
                    <a:pt x="12" y="36"/>
                  </a:cubicBezTo>
                  <a:cubicBezTo>
                    <a:pt x="12" y="36"/>
                    <a:pt x="13" y="36"/>
                    <a:pt x="13" y="35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7"/>
                    <a:pt x="14" y="38"/>
                    <a:pt x="14" y="38"/>
                  </a:cubicBezTo>
                  <a:cubicBezTo>
                    <a:pt x="14" y="38"/>
                    <a:pt x="15" y="38"/>
                    <a:pt x="15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17" y="42"/>
                    <a:pt x="18" y="42"/>
                  </a:cubicBezTo>
                  <a:cubicBezTo>
                    <a:pt x="19" y="42"/>
                    <a:pt x="19" y="41"/>
                    <a:pt x="19" y="41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3" y="38"/>
                    <a:pt x="23" y="37"/>
                    <a:pt x="22" y="36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5"/>
                  </a:cubicBezTo>
                  <a:cubicBezTo>
                    <a:pt x="26" y="35"/>
                    <a:pt x="26" y="34"/>
                    <a:pt x="25" y="34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4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8" y="34"/>
                    <a:pt x="28" y="33"/>
                    <a:pt x="28" y="33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1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2" y="33"/>
                    <a:pt x="32" y="32"/>
                    <a:pt x="32" y="32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5" y="32"/>
                    <a:pt x="36" y="32"/>
                    <a:pt x="36" y="31"/>
                  </a:cubicBezTo>
                  <a:cubicBezTo>
                    <a:pt x="36" y="31"/>
                    <a:pt x="36" y="30"/>
                    <a:pt x="3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41"/>
            <p:cNvSpPr>
              <a:spLocks noEditPoints="1"/>
            </p:cNvSpPr>
            <p:nvPr/>
          </p:nvSpPr>
          <p:spPr bwMode="auto">
            <a:xfrm>
              <a:off x="238125" y="1588"/>
              <a:ext cx="117475" cy="252413"/>
            </a:xfrm>
            <a:custGeom>
              <a:avLst/>
              <a:gdLst>
                <a:gd name="T0" fmla="*/ 9 w 36"/>
                <a:gd name="T1" fmla="*/ 43 h 77"/>
                <a:gd name="T2" fmla="*/ 9 w 36"/>
                <a:gd name="T3" fmla="*/ 32 h 77"/>
                <a:gd name="T4" fmla="*/ 9 w 36"/>
                <a:gd name="T5" fmla="*/ 11 h 77"/>
                <a:gd name="T6" fmla="*/ 9 w 36"/>
                <a:gd name="T7" fmla="*/ 9 h 77"/>
                <a:gd name="T8" fmla="*/ 18 w 36"/>
                <a:gd name="T9" fmla="*/ 0 h 77"/>
                <a:gd name="T10" fmla="*/ 27 w 36"/>
                <a:gd name="T11" fmla="*/ 9 h 77"/>
                <a:gd name="T12" fmla="*/ 27 w 36"/>
                <a:gd name="T13" fmla="*/ 11 h 77"/>
                <a:gd name="T14" fmla="*/ 27 w 36"/>
                <a:gd name="T15" fmla="*/ 32 h 77"/>
                <a:gd name="T16" fmla="*/ 27 w 36"/>
                <a:gd name="T17" fmla="*/ 43 h 77"/>
                <a:gd name="T18" fmla="*/ 36 w 36"/>
                <a:gd name="T19" fmla="*/ 59 h 77"/>
                <a:gd name="T20" fmla="*/ 18 w 36"/>
                <a:gd name="T21" fmla="*/ 77 h 77"/>
                <a:gd name="T22" fmla="*/ 0 w 36"/>
                <a:gd name="T23" fmla="*/ 59 h 77"/>
                <a:gd name="T24" fmla="*/ 9 w 36"/>
                <a:gd name="T25" fmla="*/ 43 h 77"/>
                <a:gd name="T26" fmla="*/ 18 w 36"/>
                <a:gd name="T27" fmla="*/ 74 h 77"/>
                <a:gd name="T28" fmla="*/ 33 w 36"/>
                <a:gd name="T29" fmla="*/ 59 h 77"/>
                <a:gd name="T30" fmla="*/ 25 w 36"/>
                <a:gd name="T31" fmla="*/ 46 h 77"/>
                <a:gd name="T32" fmla="*/ 24 w 36"/>
                <a:gd name="T33" fmla="*/ 45 h 77"/>
                <a:gd name="T34" fmla="*/ 24 w 36"/>
                <a:gd name="T35" fmla="*/ 43 h 77"/>
                <a:gd name="T36" fmla="*/ 24 w 36"/>
                <a:gd name="T37" fmla="*/ 32 h 77"/>
                <a:gd name="T38" fmla="*/ 12 w 36"/>
                <a:gd name="T39" fmla="*/ 32 h 77"/>
                <a:gd name="T40" fmla="*/ 12 w 36"/>
                <a:gd name="T41" fmla="*/ 43 h 77"/>
                <a:gd name="T42" fmla="*/ 12 w 36"/>
                <a:gd name="T43" fmla="*/ 45 h 77"/>
                <a:gd name="T44" fmla="*/ 10 w 36"/>
                <a:gd name="T45" fmla="*/ 46 h 77"/>
                <a:gd name="T46" fmla="*/ 3 w 36"/>
                <a:gd name="T47" fmla="*/ 59 h 77"/>
                <a:gd name="T48" fmla="*/ 18 w 36"/>
                <a:gd name="T49" fmla="*/ 7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" h="77">
                  <a:moveTo>
                    <a:pt x="9" y="43"/>
                  </a:moveTo>
                  <a:cubicBezTo>
                    <a:pt x="9" y="32"/>
                    <a:pt x="9" y="32"/>
                    <a:pt x="9" y="3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4"/>
                    <a:pt x="13" y="0"/>
                    <a:pt x="18" y="0"/>
                  </a:cubicBezTo>
                  <a:cubicBezTo>
                    <a:pt x="23" y="0"/>
                    <a:pt x="27" y="4"/>
                    <a:pt x="27" y="9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6"/>
                    <a:pt x="36" y="52"/>
                    <a:pt x="36" y="59"/>
                  </a:cubicBezTo>
                  <a:cubicBezTo>
                    <a:pt x="36" y="69"/>
                    <a:pt x="28" y="77"/>
                    <a:pt x="18" y="77"/>
                  </a:cubicBezTo>
                  <a:cubicBezTo>
                    <a:pt x="7" y="77"/>
                    <a:pt x="0" y="69"/>
                    <a:pt x="0" y="59"/>
                  </a:cubicBezTo>
                  <a:cubicBezTo>
                    <a:pt x="0" y="52"/>
                    <a:pt x="2" y="46"/>
                    <a:pt x="9" y="43"/>
                  </a:cubicBezTo>
                  <a:close/>
                  <a:moveTo>
                    <a:pt x="18" y="74"/>
                  </a:moveTo>
                  <a:cubicBezTo>
                    <a:pt x="26" y="74"/>
                    <a:pt x="33" y="67"/>
                    <a:pt x="33" y="59"/>
                  </a:cubicBezTo>
                  <a:cubicBezTo>
                    <a:pt x="33" y="53"/>
                    <a:pt x="30" y="48"/>
                    <a:pt x="25" y="46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6" y="48"/>
                    <a:pt x="3" y="53"/>
                    <a:pt x="3" y="59"/>
                  </a:cubicBezTo>
                  <a:cubicBezTo>
                    <a:pt x="3" y="67"/>
                    <a:pt x="9" y="74"/>
                    <a:pt x="18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42"/>
            <p:cNvSpPr/>
            <p:nvPr/>
          </p:nvSpPr>
          <p:spPr bwMode="auto">
            <a:xfrm>
              <a:off x="338138" y="115888"/>
              <a:ext cx="26988" cy="14288"/>
            </a:xfrm>
            <a:custGeom>
              <a:avLst/>
              <a:gdLst>
                <a:gd name="T0" fmla="*/ 0 w 8"/>
                <a:gd name="T1" fmla="*/ 2 h 4"/>
                <a:gd name="T2" fmla="*/ 2 w 8"/>
                <a:gd name="T3" fmla="*/ 0 h 4"/>
                <a:gd name="T4" fmla="*/ 7 w 8"/>
                <a:gd name="T5" fmla="*/ 0 h 4"/>
                <a:gd name="T6" fmla="*/ 8 w 8"/>
                <a:gd name="T7" fmla="*/ 2 h 4"/>
                <a:gd name="T8" fmla="*/ 7 w 8"/>
                <a:gd name="T9" fmla="*/ 4 h 4"/>
                <a:gd name="T10" fmla="*/ 2 w 8"/>
                <a:gd name="T11" fmla="*/ 4 h 4"/>
                <a:gd name="T12" fmla="*/ 0 w 8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43"/>
            <p:cNvSpPr/>
            <p:nvPr/>
          </p:nvSpPr>
          <p:spPr bwMode="auto">
            <a:xfrm>
              <a:off x="338138" y="96838"/>
              <a:ext cx="23813" cy="9525"/>
            </a:xfrm>
            <a:custGeom>
              <a:avLst/>
              <a:gdLst>
                <a:gd name="T0" fmla="*/ 2 w 7"/>
                <a:gd name="T1" fmla="*/ 0 h 3"/>
                <a:gd name="T2" fmla="*/ 5 w 7"/>
                <a:gd name="T3" fmla="*/ 0 h 3"/>
                <a:gd name="T4" fmla="*/ 7 w 7"/>
                <a:gd name="T5" fmla="*/ 1 h 3"/>
                <a:gd name="T6" fmla="*/ 5 w 7"/>
                <a:gd name="T7" fmla="*/ 3 h 3"/>
                <a:gd name="T8" fmla="*/ 2 w 7"/>
                <a:gd name="T9" fmla="*/ 3 h 3"/>
                <a:gd name="T10" fmla="*/ 0 w 7"/>
                <a:gd name="T11" fmla="*/ 1 h 3"/>
                <a:gd name="T12" fmla="*/ 2 w 7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44"/>
            <p:cNvSpPr/>
            <p:nvPr/>
          </p:nvSpPr>
          <p:spPr bwMode="auto">
            <a:xfrm>
              <a:off x="338138" y="73026"/>
              <a:ext cx="23813" cy="11113"/>
            </a:xfrm>
            <a:custGeom>
              <a:avLst/>
              <a:gdLst>
                <a:gd name="T0" fmla="*/ 2 w 7"/>
                <a:gd name="T1" fmla="*/ 0 h 3"/>
                <a:gd name="T2" fmla="*/ 5 w 7"/>
                <a:gd name="T3" fmla="*/ 0 h 3"/>
                <a:gd name="T4" fmla="*/ 7 w 7"/>
                <a:gd name="T5" fmla="*/ 2 h 3"/>
                <a:gd name="T6" fmla="*/ 5 w 7"/>
                <a:gd name="T7" fmla="*/ 3 h 3"/>
                <a:gd name="T8" fmla="*/ 2 w 7"/>
                <a:gd name="T9" fmla="*/ 3 h 3"/>
                <a:gd name="T10" fmla="*/ 0 w 7"/>
                <a:gd name="T11" fmla="*/ 2 h 3"/>
                <a:gd name="T12" fmla="*/ 2 w 7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">
                  <a:moveTo>
                    <a:pt x="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45"/>
            <p:cNvSpPr/>
            <p:nvPr/>
          </p:nvSpPr>
          <p:spPr bwMode="auto">
            <a:xfrm>
              <a:off x="338138" y="50801"/>
              <a:ext cx="23813" cy="12700"/>
            </a:xfrm>
            <a:custGeom>
              <a:avLst/>
              <a:gdLst>
                <a:gd name="T0" fmla="*/ 2 w 7"/>
                <a:gd name="T1" fmla="*/ 0 h 4"/>
                <a:gd name="T2" fmla="*/ 5 w 7"/>
                <a:gd name="T3" fmla="*/ 0 h 4"/>
                <a:gd name="T4" fmla="*/ 7 w 7"/>
                <a:gd name="T5" fmla="*/ 2 h 4"/>
                <a:gd name="T6" fmla="*/ 5 w 7"/>
                <a:gd name="T7" fmla="*/ 4 h 4"/>
                <a:gd name="T8" fmla="*/ 2 w 7"/>
                <a:gd name="T9" fmla="*/ 4 h 4"/>
                <a:gd name="T10" fmla="*/ 0 w 7"/>
                <a:gd name="T11" fmla="*/ 2 h 4"/>
                <a:gd name="T12" fmla="*/ 2 w 7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2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46"/>
            <p:cNvSpPr/>
            <p:nvPr/>
          </p:nvSpPr>
          <p:spPr bwMode="auto">
            <a:xfrm>
              <a:off x="338138" y="28576"/>
              <a:ext cx="26988" cy="12700"/>
            </a:xfrm>
            <a:custGeom>
              <a:avLst/>
              <a:gdLst>
                <a:gd name="T0" fmla="*/ 7 w 8"/>
                <a:gd name="T1" fmla="*/ 4 h 4"/>
                <a:gd name="T2" fmla="*/ 2 w 8"/>
                <a:gd name="T3" fmla="*/ 4 h 4"/>
                <a:gd name="T4" fmla="*/ 0 w 8"/>
                <a:gd name="T5" fmla="*/ 2 h 4"/>
                <a:gd name="T6" fmla="*/ 2 w 8"/>
                <a:gd name="T7" fmla="*/ 0 h 4"/>
                <a:gd name="T8" fmla="*/ 7 w 8"/>
                <a:gd name="T9" fmla="*/ 0 h 4"/>
                <a:gd name="T10" fmla="*/ 8 w 8"/>
                <a:gd name="T11" fmla="*/ 2 h 4"/>
                <a:gd name="T12" fmla="*/ 7 w 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7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1"/>
                    <a:pt x="8" y="2"/>
                  </a:cubicBezTo>
                  <a:cubicBezTo>
                    <a:pt x="8" y="3"/>
                    <a:pt x="7" y="4"/>
                    <a:pt x="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47"/>
            <p:cNvSpPr/>
            <p:nvPr/>
          </p:nvSpPr>
          <p:spPr bwMode="auto">
            <a:xfrm>
              <a:off x="3175" y="260351"/>
              <a:ext cx="449263" cy="39688"/>
            </a:xfrm>
            <a:custGeom>
              <a:avLst/>
              <a:gdLst>
                <a:gd name="T0" fmla="*/ 121 w 138"/>
                <a:gd name="T1" fmla="*/ 12 h 12"/>
                <a:gd name="T2" fmla="*/ 111 w 138"/>
                <a:gd name="T3" fmla="*/ 8 h 12"/>
                <a:gd name="T4" fmla="*/ 104 w 138"/>
                <a:gd name="T5" fmla="*/ 4 h 12"/>
                <a:gd name="T6" fmla="*/ 96 w 138"/>
                <a:gd name="T7" fmla="*/ 8 h 12"/>
                <a:gd name="T8" fmla="*/ 86 w 138"/>
                <a:gd name="T9" fmla="*/ 12 h 12"/>
                <a:gd name="T10" fmla="*/ 76 w 138"/>
                <a:gd name="T11" fmla="*/ 8 h 12"/>
                <a:gd name="T12" fmla="*/ 69 w 138"/>
                <a:gd name="T13" fmla="*/ 4 h 12"/>
                <a:gd name="T14" fmla="*/ 62 w 138"/>
                <a:gd name="T15" fmla="*/ 8 h 12"/>
                <a:gd name="T16" fmla="*/ 52 w 138"/>
                <a:gd name="T17" fmla="*/ 12 h 12"/>
                <a:gd name="T18" fmla="*/ 42 w 138"/>
                <a:gd name="T19" fmla="*/ 8 h 12"/>
                <a:gd name="T20" fmla="*/ 34 w 138"/>
                <a:gd name="T21" fmla="*/ 4 h 12"/>
                <a:gd name="T22" fmla="*/ 27 w 138"/>
                <a:gd name="T23" fmla="*/ 8 h 12"/>
                <a:gd name="T24" fmla="*/ 17 w 138"/>
                <a:gd name="T25" fmla="*/ 12 h 12"/>
                <a:gd name="T26" fmla="*/ 7 w 138"/>
                <a:gd name="T27" fmla="*/ 8 h 12"/>
                <a:gd name="T28" fmla="*/ 0 w 138"/>
                <a:gd name="T29" fmla="*/ 4 h 12"/>
                <a:gd name="T30" fmla="*/ 0 w 138"/>
                <a:gd name="T31" fmla="*/ 0 h 12"/>
                <a:gd name="T32" fmla="*/ 10 w 138"/>
                <a:gd name="T33" fmla="*/ 5 h 12"/>
                <a:gd name="T34" fmla="*/ 17 w 138"/>
                <a:gd name="T35" fmla="*/ 8 h 12"/>
                <a:gd name="T36" fmla="*/ 24 w 138"/>
                <a:gd name="T37" fmla="*/ 5 h 12"/>
                <a:gd name="T38" fmla="*/ 34 w 138"/>
                <a:gd name="T39" fmla="*/ 0 h 12"/>
                <a:gd name="T40" fmla="*/ 44 w 138"/>
                <a:gd name="T41" fmla="*/ 5 h 12"/>
                <a:gd name="T42" fmla="*/ 52 w 138"/>
                <a:gd name="T43" fmla="*/ 8 h 12"/>
                <a:gd name="T44" fmla="*/ 59 w 138"/>
                <a:gd name="T45" fmla="*/ 5 h 12"/>
                <a:gd name="T46" fmla="*/ 69 w 138"/>
                <a:gd name="T47" fmla="*/ 0 h 12"/>
                <a:gd name="T48" fmla="*/ 79 w 138"/>
                <a:gd name="T49" fmla="*/ 5 h 12"/>
                <a:gd name="T50" fmla="*/ 86 w 138"/>
                <a:gd name="T51" fmla="*/ 8 h 12"/>
                <a:gd name="T52" fmla="*/ 94 w 138"/>
                <a:gd name="T53" fmla="*/ 5 h 12"/>
                <a:gd name="T54" fmla="*/ 104 w 138"/>
                <a:gd name="T55" fmla="*/ 0 h 12"/>
                <a:gd name="T56" fmla="*/ 114 w 138"/>
                <a:gd name="T57" fmla="*/ 5 h 12"/>
                <a:gd name="T58" fmla="*/ 121 w 138"/>
                <a:gd name="T59" fmla="*/ 8 h 12"/>
                <a:gd name="T60" fmla="*/ 128 w 138"/>
                <a:gd name="T61" fmla="*/ 5 h 12"/>
                <a:gd name="T62" fmla="*/ 138 w 138"/>
                <a:gd name="T63" fmla="*/ 0 h 12"/>
                <a:gd name="T64" fmla="*/ 138 w 138"/>
                <a:gd name="T65" fmla="*/ 4 h 12"/>
                <a:gd name="T66" fmla="*/ 131 w 138"/>
                <a:gd name="T67" fmla="*/ 8 h 12"/>
                <a:gd name="T68" fmla="*/ 121 w 138"/>
                <a:gd name="T6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12">
                  <a:moveTo>
                    <a:pt x="121" y="12"/>
                  </a:moveTo>
                  <a:cubicBezTo>
                    <a:pt x="116" y="12"/>
                    <a:pt x="113" y="10"/>
                    <a:pt x="111" y="8"/>
                  </a:cubicBezTo>
                  <a:cubicBezTo>
                    <a:pt x="109" y="6"/>
                    <a:pt x="107" y="4"/>
                    <a:pt x="104" y="4"/>
                  </a:cubicBezTo>
                  <a:cubicBezTo>
                    <a:pt x="100" y="4"/>
                    <a:pt x="98" y="6"/>
                    <a:pt x="96" y="8"/>
                  </a:cubicBezTo>
                  <a:cubicBezTo>
                    <a:pt x="94" y="10"/>
                    <a:pt x="91" y="12"/>
                    <a:pt x="86" y="12"/>
                  </a:cubicBezTo>
                  <a:cubicBezTo>
                    <a:pt x="81" y="12"/>
                    <a:pt x="79" y="10"/>
                    <a:pt x="76" y="8"/>
                  </a:cubicBezTo>
                  <a:cubicBezTo>
                    <a:pt x="74" y="6"/>
                    <a:pt x="73" y="4"/>
                    <a:pt x="69" y="4"/>
                  </a:cubicBezTo>
                  <a:cubicBezTo>
                    <a:pt x="65" y="4"/>
                    <a:pt x="64" y="6"/>
                    <a:pt x="62" y="8"/>
                  </a:cubicBezTo>
                  <a:cubicBezTo>
                    <a:pt x="59" y="10"/>
                    <a:pt x="57" y="12"/>
                    <a:pt x="52" y="12"/>
                  </a:cubicBezTo>
                  <a:cubicBezTo>
                    <a:pt x="47" y="12"/>
                    <a:pt x="44" y="10"/>
                    <a:pt x="42" y="8"/>
                  </a:cubicBezTo>
                  <a:cubicBezTo>
                    <a:pt x="40" y="6"/>
                    <a:pt x="38" y="4"/>
                    <a:pt x="34" y="4"/>
                  </a:cubicBezTo>
                  <a:cubicBezTo>
                    <a:pt x="31" y="4"/>
                    <a:pt x="29" y="6"/>
                    <a:pt x="27" y="8"/>
                  </a:cubicBezTo>
                  <a:cubicBezTo>
                    <a:pt x="25" y="10"/>
                    <a:pt x="22" y="12"/>
                    <a:pt x="17" y="12"/>
                  </a:cubicBezTo>
                  <a:cubicBezTo>
                    <a:pt x="12" y="12"/>
                    <a:pt x="9" y="10"/>
                    <a:pt x="7" y="8"/>
                  </a:cubicBezTo>
                  <a:cubicBezTo>
                    <a:pt x="5" y="6"/>
                    <a:pt x="3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7" y="3"/>
                    <a:pt x="10" y="5"/>
                  </a:cubicBezTo>
                  <a:cubicBezTo>
                    <a:pt x="12" y="7"/>
                    <a:pt x="13" y="8"/>
                    <a:pt x="17" y="8"/>
                  </a:cubicBezTo>
                  <a:cubicBezTo>
                    <a:pt x="20" y="8"/>
                    <a:pt x="22" y="7"/>
                    <a:pt x="24" y="5"/>
                  </a:cubicBezTo>
                  <a:cubicBezTo>
                    <a:pt x="27" y="3"/>
                    <a:pt x="29" y="0"/>
                    <a:pt x="34" y="0"/>
                  </a:cubicBezTo>
                  <a:cubicBezTo>
                    <a:pt x="39" y="0"/>
                    <a:pt x="42" y="3"/>
                    <a:pt x="44" y="5"/>
                  </a:cubicBezTo>
                  <a:cubicBezTo>
                    <a:pt x="46" y="7"/>
                    <a:pt x="48" y="8"/>
                    <a:pt x="52" y="8"/>
                  </a:cubicBezTo>
                  <a:cubicBezTo>
                    <a:pt x="55" y="8"/>
                    <a:pt x="57" y="7"/>
                    <a:pt x="59" y="5"/>
                  </a:cubicBezTo>
                  <a:cubicBezTo>
                    <a:pt x="61" y="3"/>
                    <a:pt x="64" y="0"/>
                    <a:pt x="69" y="0"/>
                  </a:cubicBezTo>
                  <a:cubicBezTo>
                    <a:pt x="74" y="0"/>
                    <a:pt x="77" y="3"/>
                    <a:pt x="79" y="5"/>
                  </a:cubicBezTo>
                  <a:cubicBezTo>
                    <a:pt x="81" y="7"/>
                    <a:pt x="83" y="8"/>
                    <a:pt x="86" y="8"/>
                  </a:cubicBezTo>
                  <a:cubicBezTo>
                    <a:pt x="90" y="8"/>
                    <a:pt x="92" y="7"/>
                    <a:pt x="94" y="5"/>
                  </a:cubicBezTo>
                  <a:cubicBezTo>
                    <a:pt x="96" y="3"/>
                    <a:pt x="99" y="0"/>
                    <a:pt x="104" y="0"/>
                  </a:cubicBezTo>
                  <a:cubicBezTo>
                    <a:pt x="109" y="0"/>
                    <a:pt x="111" y="3"/>
                    <a:pt x="114" y="5"/>
                  </a:cubicBezTo>
                  <a:cubicBezTo>
                    <a:pt x="116" y="7"/>
                    <a:pt x="118" y="8"/>
                    <a:pt x="121" y="8"/>
                  </a:cubicBezTo>
                  <a:cubicBezTo>
                    <a:pt x="125" y="8"/>
                    <a:pt x="126" y="7"/>
                    <a:pt x="128" y="5"/>
                  </a:cubicBezTo>
                  <a:cubicBezTo>
                    <a:pt x="131" y="3"/>
                    <a:pt x="133" y="0"/>
                    <a:pt x="138" y="0"/>
                  </a:cubicBezTo>
                  <a:cubicBezTo>
                    <a:pt x="138" y="4"/>
                    <a:pt x="138" y="4"/>
                    <a:pt x="138" y="4"/>
                  </a:cubicBezTo>
                  <a:cubicBezTo>
                    <a:pt x="135" y="4"/>
                    <a:pt x="133" y="6"/>
                    <a:pt x="131" y="8"/>
                  </a:cubicBezTo>
                  <a:cubicBezTo>
                    <a:pt x="129" y="10"/>
                    <a:pt x="126" y="12"/>
                    <a:pt x="12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2743795" y="3612410"/>
            <a:ext cx="233533" cy="246652"/>
            <a:chOff x="4763" y="-1587"/>
            <a:chExt cx="282575" cy="298449"/>
          </a:xfrm>
          <a:solidFill>
            <a:schemeClr val="tx1"/>
          </a:solidFill>
        </p:grpSpPr>
        <p:sp>
          <p:nvSpPr>
            <p:cNvPr id="142" name="Freeform 51"/>
            <p:cNvSpPr/>
            <p:nvPr/>
          </p:nvSpPr>
          <p:spPr bwMode="auto">
            <a:xfrm>
              <a:off x="4763" y="130175"/>
              <a:ext cx="282575" cy="90487"/>
            </a:xfrm>
            <a:custGeom>
              <a:avLst/>
              <a:gdLst>
                <a:gd name="T0" fmla="*/ 83 w 86"/>
                <a:gd name="T1" fmla="*/ 20 h 27"/>
                <a:gd name="T2" fmla="*/ 44 w 86"/>
                <a:gd name="T3" fmla="*/ 15 h 27"/>
                <a:gd name="T4" fmla="*/ 0 w 86"/>
                <a:gd name="T5" fmla="*/ 9 h 27"/>
                <a:gd name="T6" fmla="*/ 3 w 86"/>
                <a:gd name="T7" fmla="*/ 6 h 27"/>
                <a:gd name="T8" fmla="*/ 42 w 86"/>
                <a:gd name="T9" fmla="*/ 11 h 27"/>
                <a:gd name="T10" fmla="*/ 86 w 86"/>
                <a:gd name="T11" fmla="*/ 17 h 27"/>
                <a:gd name="T12" fmla="*/ 83 w 86"/>
                <a:gd name="T13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27">
                  <a:moveTo>
                    <a:pt x="83" y="20"/>
                  </a:moveTo>
                  <a:cubicBezTo>
                    <a:pt x="83" y="19"/>
                    <a:pt x="70" y="5"/>
                    <a:pt x="44" y="15"/>
                  </a:cubicBezTo>
                  <a:cubicBezTo>
                    <a:pt x="44" y="15"/>
                    <a:pt x="18" y="27"/>
                    <a:pt x="0" y="9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9" y="22"/>
                    <a:pt x="42" y="12"/>
                    <a:pt x="42" y="11"/>
                  </a:cubicBezTo>
                  <a:cubicBezTo>
                    <a:pt x="72" y="0"/>
                    <a:pt x="86" y="17"/>
                    <a:pt x="86" y="17"/>
                  </a:cubicBezTo>
                  <a:lnTo>
                    <a:pt x="8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52"/>
            <p:cNvSpPr/>
            <p:nvPr/>
          </p:nvSpPr>
          <p:spPr bwMode="auto">
            <a:xfrm>
              <a:off x="4763" y="169863"/>
              <a:ext cx="282575" cy="90487"/>
            </a:xfrm>
            <a:custGeom>
              <a:avLst/>
              <a:gdLst>
                <a:gd name="T0" fmla="*/ 83 w 86"/>
                <a:gd name="T1" fmla="*/ 20 h 27"/>
                <a:gd name="T2" fmla="*/ 44 w 86"/>
                <a:gd name="T3" fmla="*/ 15 h 27"/>
                <a:gd name="T4" fmla="*/ 0 w 86"/>
                <a:gd name="T5" fmla="*/ 9 h 27"/>
                <a:gd name="T6" fmla="*/ 3 w 86"/>
                <a:gd name="T7" fmla="*/ 6 h 27"/>
                <a:gd name="T8" fmla="*/ 42 w 86"/>
                <a:gd name="T9" fmla="*/ 12 h 27"/>
                <a:gd name="T10" fmla="*/ 86 w 86"/>
                <a:gd name="T11" fmla="*/ 18 h 27"/>
                <a:gd name="T12" fmla="*/ 83 w 86"/>
                <a:gd name="T13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27">
                  <a:moveTo>
                    <a:pt x="83" y="20"/>
                  </a:moveTo>
                  <a:cubicBezTo>
                    <a:pt x="83" y="20"/>
                    <a:pt x="70" y="5"/>
                    <a:pt x="44" y="15"/>
                  </a:cubicBezTo>
                  <a:cubicBezTo>
                    <a:pt x="44" y="16"/>
                    <a:pt x="18" y="27"/>
                    <a:pt x="0" y="9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9" y="22"/>
                    <a:pt x="42" y="12"/>
                    <a:pt x="42" y="12"/>
                  </a:cubicBezTo>
                  <a:cubicBezTo>
                    <a:pt x="72" y="0"/>
                    <a:pt x="86" y="17"/>
                    <a:pt x="86" y="18"/>
                  </a:cubicBezTo>
                  <a:lnTo>
                    <a:pt x="8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53"/>
            <p:cNvSpPr/>
            <p:nvPr/>
          </p:nvSpPr>
          <p:spPr bwMode="auto">
            <a:xfrm>
              <a:off x="4763" y="209550"/>
              <a:ext cx="282575" cy="87312"/>
            </a:xfrm>
            <a:custGeom>
              <a:avLst/>
              <a:gdLst>
                <a:gd name="T0" fmla="*/ 83 w 86"/>
                <a:gd name="T1" fmla="*/ 20 h 26"/>
                <a:gd name="T2" fmla="*/ 44 w 86"/>
                <a:gd name="T3" fmla="*/ 15 h 26"/>
                <a:gd name="T4" fmla="*/ 0 w 86"/>
                <a:gd name="T5" fmla="*/ 8 h 26"/>
                <a:gd name="T6" fmla="*/ 3 w 86"/>
                <a:gd name="T7" fmla="*/ 6 h 26"/>
                <a:gd name="T8" fmla="*/ 42 w 86"/>
                <a:gd name="T9" fmla="*/ 11 h 26"/>
                <a:gd name="T10" fmla="*/ 86 w 86"/>
                <a:gd name="T11" fmla="*/ 17 h 26"/>
                <a:gd name="T12" fmla="*/ 83 w 86"/>
                <a:gd name="T13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26">
                  <a:moveTo>
                    <a:pt x="83" y="20"/>
                  </a:moveTo>
                  <a:cubicBezTo>
                    <a:pt x="83" y="19"/>
                    <a:pt x="70" y="4"/>
                    <a:pt x="44" y="15"/>
                  </a:cubicBezTo>
                  <a:cubicBezTo>
                    <a:pt x="44" y="15"/>
                    <a:pt x="18" y="26"/>
                    <a:pt x="0" y="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9" y="21"/>
                    <a:pt x="42" y="11"/>
                    <a:pt x="42" y="11"/>
                  </a:cubicBezTo>
                  <a:cubicBezTo>
                    <a:pt x="72" y="0"/>
                    <a:pt x="86" y="16"/>
                    <a:pt x="86" y="17"/>
                  </a:cubicBezTo>
                  <a:lnTo>
                    <a:pt x="8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Rectangle 54"/>
            <p:cNvSpPr>
              <a:spLocks noChangeArrowheads="1"/>
            </p:cNvSpPr>
            <p:nvPr/>
          </p:nvSpPr>
          <p:spPr bwMode="auto">
            <a:xfrm>
              <a:off x="201613" y="-1587"/>
              <a:ext cx="12700" cy="1063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55"/>
            <p:cNvSpPr/>
            <p:nvPr/>
          </p:nvSpPr>
          <p:spPr bwMode="auto">
            <a:xfrm>
              <a:off x="179388" y="74613"/>
              <a:ext cx="31750" cy="33337"/>
            </a:xfrm>
            <a:custGeom>
              <a:avLst/>
              <a:gdLst>
                <a:gd name="T0" fmla="*/ 14 w 20"/>
                <a:gd name="T1" fmla="*/ 21 h 21"/>
                <a:gd name="T2" fmla="*/ 0 w 20"/>
                <a:gd name="T3" fmla="*/ 6 h 21"/>
                <a:gd name="T4" fmla="*/ 6 w 20"/>
                <a:gd name="T5" fmla="*/ 0 h 21"/>
                <a:gd name="T6" fmla="*/ 20 w 20"/>
                <a:gd name="T7" fmla="*/ 17 h 21"/>
                <a:gd name="T8" fmla="*/ 14 w 2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14" y="21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20" y="17"/>
                  </a:lnTo>
                  <a:lnTo>
                    <a:pt x="1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56"/>
            <p:cNvSpPr/>
            <p:nvPr/>
          </p:nvSpPr>
          <p:spPr bwMode="auto">
            <a:xfrm>
              <a:off x="201613" y="74613"/>
              <a:ext cx="33338" cy="33337"/>
            </a:xfrm>
            <a:custGeom>
              <a:avLst/>
              <a:gdLst>
                <a:gd name="T0" fmla="*/ 6 w 21"/>
                <a:gd name="T1" fmla="*/ 21 h 21"/>
                <a:gd name="T2" fmla="*/ 0 w 21"/>
                <a:gd name="T3" fmla="*/ 17 h 21"/>
                <a:gd name="T4" fmla="*/ 15 w 21"/>
                <a:gd name="T5" fmla="*/ 0 h 21"/>
                <a:gd name="T6" fmla="*/ 21 w 21"/>
                <a:gd name="T7" fmla="*/ 6 h 21"/>
                <a:gd name="T8" fmla="*/ 6 w 2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6" y="21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21" y="6"/>
                  </a:lnTo>
                  <a:lnTo>
                    <a:pt x="6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Rectangle 57"/>
            <p:cNvSpPr>
              <a:spLocks noChangeArrowheads="1"/>
            </p:cNvSpPr>
            <p:nvPr/>
          </p:nvSpPr>
          <p:spPr bwMode="auto">
            <a:xfrm>
              <a:off x="133351" y="-1587"/>
              <a:ext cx="12700" cy="1063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58"/>
            <p:cNvSpPr/>
            <p:nvPr/>
          </p:nvSpPr>
          <p:spPr bwMode="auto">
            <a:xfrm>
              <a:off x="112713" y="74613"/>
              <a:ext cx="33338" cy="33337"/>
            </a:xfrm>
            <a:custGeom>
              <a:avLst/>
              <a:gdLst>
                <a:gd name="T0" fmla="*/ 15 w 21"/>
                <a:gd name="T1" fmla="*/ 21 h 21"/>
                <a:gd name="T2" fmla="*/ 0 w 21"/>
                <a:gd name="T3" fmla="*/ 6 h 21"/>
                <a:gd name="T4" fmla="*/ 4 w 21"/>
                <a:gd name="T5" fmla="*/ 0 h 21"/>
                <a:gd name="T6" fmla="*/ 21 w 21"/>
                <a:gd name="T7" fmla="*/ 17 h 21"/>
                <a:gd name="T8" fmla="*/ 15 w 2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5" y="21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21" y="17"/>
                  </a:lnTo>
                  <a:lnTo>
                    <a:pt x="1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59"/>
            <p:cNvSpPr/>
            <p:nvPr/>
          </p:nvSpPr>
          <p:spPr bwMode="auto">
            <a:xfrm>
              <a:off x="136526" y="74613"/>
              <a:ext cx="31750" cy="33337"/>
            </a:xfrm>
            <a:custGeom>
              <a:avLst/>
              <a:gdLst>
                <a:gd name="T0" fmla="*/ 6 w 20"/>
                <a:gd name="T1" fmla="*/ 21 h 21"/>
                <a:gd name="T2" fmla="*/ 0 w 20"/>
                <a:gd name="T3" fmla="*/ 17 h 21"/>
                <a:gd name="T4" fmla="*/ 14 w 20"/>
                <a:gd name="T5" fmla="*/ 0 h 21"/>
                <a:gd name="T6" fmla="*/ 20 w 20"/>
                <a:gd name="T7" fmla="*/ 6 h 21"/>
                <a:gd name="T8" fmla="*/ 6 w 20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0" y="17"/>
                  </a:lnTo>
                  <a:lnTo>
                    <a:pt x="14" y="0"/>
                  </a:lnTo>
                  <a:lnTo>
                    <a:pt x="20" y="6"/>
                  </a:lnTo>
                  <a:lnTo>
                    <a:pt x="6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Rectangle 60"/>
            <p:cNvSpPr>
              <a:spLocks noChangeArrowheads="1"/>
            </p:cNvSpPr>
            <p:nvPr/>
          </p:nvSpPr>
          <p:spPr bwMode="auto">
            <a:xfrm>
              <a:off x="57151" y="-1587"/>
              <a:ext cx="12700" cy="1063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61"/>
            <p:cNvSpPr/>
            <p:nvPr/>
          </p:nvSpPr>
          <p:spPr bwMode="auto">
            <a:xfrm>
              <a:off x="34926" y="74613"/>
              <a:ext cx="34925" cy="33337"/>
            </a:xfrm>
            <a:custGeom>
              <a:avLst/>
              <a:gdLst>
                <a:gd name="T0" fmla="*/ 16 w 22"/>
                <a:gd name="T1" fmla="*/ 21 h 21"/>
                <a:gd name="T2" fmla="*/ 0 w 22"/>
                <a:gd name="T3" fmla="*/ 6 h 21"/>
                <a:gd name="T4" fmla="*/ 6 w 22"/>
                <a:gd name="T5" fmla="*/ 0 h 21"/>
                <a:gd name="T6" fmla="*/ 22 w 22"/>
                <a:gd name="T7" fmla="*/ 17 h 21"/>
                <a:gd name="T8" fmla="*/ 16 w 22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16" y="21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22" y="17"/>
                  </a:lnTo>
                  <a:lnTo>
                    <a:pt x="16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62"/>
            <p:cNvSpPr/>
            <p:nvPr/>
          </p:nvSpPr>
          <p:spPr bwMode="auto">
            <a:xfrm>
              <a:off x="60326" y="74613"/>
              <a:ext cx="33338" cy="33337"/>
            </a:xfrm>
            <a:custGeom>
              <a:avLst/>
              <a:gdLst>
                <a:gd name="T0" fmla="*/ 6 w 21"/>
                <a:gd name="T1" fmla="*/ 21 h 21"/>
                <a:gd name="T2" fmla="*/ 0 w 21"/>
                <a:gd name="T3" fmla="*/ 17 h 21"/>
                <a:gd name="T4" fmla="*/ 15 w 21"/>
                <a:gd name="T5" fmla="*/ 0 h 21"/>
                <a:gd name="T6" fmla="*/ 21 w 21"/>
                <a:gd name="T7" fmla="*/ 6 h 21"/>
                <a:gd name="T8" fmla="*/ 6 w 21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6" y="21"/>
                  </a:moveTo>
                  <a:lnTo>
                    <a:pt x="0" y="17"/>
                  </a:lnTo>
                  <a:lnTo>
                    <a:pt x="15" y="0"/>
                  </a:lnTo>
                  <a:lnTo>
                    <a:pt x="21" y="6"/>
                  </a:lnTo>
                  <a:lnTo>
                    <a:pt x="6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Rectangle 63"/>
            <p:cNvSpPr>
              <a:spLocks noChangeArrowheads="1"/>
            </p:cNvSpPr>
            <p:nvPr/>
          </p:nvSpPr>
          <p:spPr bwMode="auto">
            <a:xfrm>
              <a:off x="4763" y="117475"/>
              <a:ext cx="279400" cy="12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1" name="Freeform 68"/>
          <p:cNvSpPr>
            <a:spLocks noEditPoints="1"/>
          </p:cNvSpPr>
          <p:nvPr/>
        </p:nvSpPr>
        <p:spPr bwMode="auto">
          <a:xfrm>
            <a:off x="1209695" y="3646259"/>
            <a:ext cx="327603" cy="178955"/>
          </a:xfrm>
          <a:custGeom>
            <a:avLst/>
            <a:gdLst>
              <a:gd name="T0" fmla="*/ 0 w 110"/>
              <a:gd name="T1" fmla="*/ 5 h 59"/>
              <a:gd name="T2" fmla="*/ 105 w 110"/>
              <a:gd name="T3" fmla="*/ 59 h 59"/>
              <a:gd name="T4" fmla="*/ 105 w 110"/>
              <a:gd name="T5" fmla="*/ 0 h 59"/>
              <a:gd name="T6" fmla="*/ 90 w 110"/>
              <a:gd name="T7" fmla="*/ 13 h 59"/>
              <a:gd name="T8" fmla="*/ 84 w 110"/>
              <a:gd name="T9" fmla="*/ 15 h 59"/>
              <a:gd name="T10" fmla="*/ 90 w 110"/>
              <a:gd name="T11" fmla="*/ 20 h 59"/>
              <a:gd name="T12" fmla="*/ 82 w 110"/>
              <a:gd name="T13" fmla="*/ 20 h 59"/>
              <a:gd name="T14" fmla="*/ 81 w 110"/>
              <a:gd name="T15" fmla="*/ 28 h 59"/>
              <a:gd name="T16" fmla="*/ 89 w 110"/>
              <a:gd name="T17" fmla="*/ 28 h 59"/>
              <a:gd name="T18" fmla="*/ 80 w 110"/>
              <a:gd name="T19" fmla="*/ 28 h 59"/>
              <a:gd name="T20" fmla="*/ 50 w 110"/>
              <a:gd name="T21" fmla="*/ 13 h 59"/>
              <a:gd name="T22" fmla="*/ 64 w 110"/>
              <a:gd name="T23" fmla="*/ 14 h 59"/>
              <a:gd name="T24" fmla="*/ 47 w 110"/>
              <a:gd name="T25" fmla="*/ 14 h 59"/>
              <a:gd name="T26" fmla="*/ 60 w 110"/>
              <a:gd name="T27" fmla="*/ 30 h 59"/>
              <a:gd name="T28" fmla="*/ 50 w 110"/>
              <a:gd name="T29" fmla="*/ 27 h 59"/>
              <a:gd name="T30" fmla="*/ 45 w 110"/>
              <a:gd name="T31" fmla="*/ 17 h 59"/>
              <a:gd name="T32" fmla="*/ 49 w 110"/>
              <a:gd name="T33" fmla="*/ 26 h 59"/>
              <a:gd name="T34" fmla="*/ 24 w 110"/>
              <a:gd name="T35" fmla="*/ 13 h 59"/>
              <a:gd name="T36" fmla="*/ 36 w 110"/>
              <a:gd name="T37" fmla="*/ 13 h 59"/>
              <a:gd name="T38" fmla="*/ 25 w 110"/>
              <a:gd name="T39" fmla="*/ 16 h 59"/>
              <a:gd name="T40" fmla="*/ 39 w 110"/>
              <a:gd name="T41" fmla="*/ 29 h 59"/>
              <a:gd name="T42" fmla="*/ 21 w 110"/>
              <a:gd name="T43" fmla="*/ 29 h 59"/>
              <a:gd name="T44" fmla="*/ 39 w 110"/>
              <a:gd name="T45" fmla="*/ 29 h 59"/>
              <a:gd name="T46" fmla="*/ 24 w 110"/>
              <a:gd name="T47" fmla="*/ 17 h 59"/>
              <a:gd name="T48" fmla="*/ 19 w 110"/>
              <a:gd name="T49" fmla="*/ 17 h 59"/>
              <a:gd name="T50" fmla="*/ 19 w 110"/>
              <a:gd name="T51" fmla="*/ 31 h 59"/>
              <a:gd name="T52" fmla="*/ 24 w 110"/>
              <a:gd name="T53" fmla="*/ 40 h 59"/>
              <a:gd name="T54" fmla="*/ 19 w 110"/>
              <a:gd name="T55" fmla="*/ 42 h 59"/>
              <a:gd name="T56" fmla="*/ 24 w 110"/>
              <a:gd name="T57" fmla="*/ 46 h 59"/>
              <a:gd name="T58" fmla="*/ 25 w 110"/>
              <a:gd name="T59" fmla="*/ 43 h 59"/>
              <a:gd name="T60" fmla="*/ 36 w 110"/>
              <a:gd name="T61" fmla="*/ 46 h 59"/>
              <a:gd name="T62" fmla="*/ 40 w 110"/>
              <a:gd name="T63" fmla="*/ 42 h 59"/>
              <a:gd name="T64" fmla="*/ 36 w 110"/>
              <a:gd name="T65" fmla="*/ 32 h 59"/>
              <a:gd name="T66" fmla="*/ 40 w 110"/>
              <a:gd name="T67" fmla="*/ 28 h 59"/>
              <a:gd name="T68" fmla="*/ 37 w 110"/>
              <a:gd name="T69" fmla="*/ 16 h 59"/>
              <a:gd name="T70" fmla="*/ 40 w 110"/>
              <a:gd name="T71" fmla="*/ 28 h 59"/>
              <a:gd name="T72" fmla="*/ 45 w 110"/>
              <a:gd name="T73" fmla="*/ 31 h 59"/>
              <a:gd name="T74" fmla="*/ 49 w 110"/>
              <a:gd name="T75" fmla="*/ 40 h 59"/>
              <a:gd name="T76" fmla="*/ 45 w 110"/>
              <a:gd name="T77" fmla="*/ 42 h 59"/>
              <a:gd name="T78" fmla="*/ 50 w 110"/>
              <a:gd name="T79" fmla="*/ 46 h 59"/>
              <a:gd name="T80" fmla="*/ 50 w 110"/>
              <a:gd name="T81" fmla="*/ 43 h 59"/>
              <a:gd name="T82" fmla="*/ 61 w 110"/>
              <a:gd name="T83" fmla="*/ 46 h 59"/>
              <a:gd name="T84" fmla="*/ 66 w 110"/>
              <a:gd name="T85" fmla="*/ 42 h 59"/>
              <a:gd name="T86" fmla="*/ 61 w 110"/>
              <a:gd name="T87" fmla="*/ 32 h 59"/>
              <a:gd name="T88" fmla="*/ 66 w 110"/>
              <a:gd name="T89" fmla="*/ 28 h 59"/>
              <a:gd name="T90" fmla="*/ 63 w 110"/>
              <a:gd name="T91" fmla="*/ 16 h 59"/>
              <a:gd name="T92" fmla="*/ 66 w 110"/>
              <a:gd name="T93" fmla="*/ 28 h 59"/>
              <a:gd name="T94" fmla="*/ 70 w 110"/>
              <a:gd name="T95" fmla="*/ 46 h 59"/>
              <a:gd name="T96" fmla="*/ 75 w 110"/>
              <a:gd name="T97" fmla="*/ 18 h 59"/>
              <a:gd name="T98" fmla="*/ 75 w 110"/>
              <a:gd name="T99" fmla="*/ 13 h 59"/>
              <a:gd name="T100" fmla="*/ 79 w 110"/>
              <a:gd name="T101" fmla="*/ 17 h 59"/>
              <a:gd name="T102" fmla="*/ 79 w 110"/>
              <a:gd name="T103" fmla="*/ 30 h 59"/>
              <a:gd name="T104" fmla="*/ 81 w 110"/>
              <a:gd name="T105" fmla="*/ 35 h 59"/>
              <a:gd name="T106" fmla="*/ 82 w 110"/>
              <a:gd name="T107" fmla="*/ 35 h 59"/>
              <a:gd name="T108" fmla="*/ 87 w 110"/>
              <a:gd name="T109" fmla="*/ 37 h 59"/>
              <a:gd name="T110" fmla="*/ 82 w 110"/>
              <a:gd name="T111" fmla="*/ 35 h 59"/>
              <a:gd name="T112" fmla="*/ 81 w 110"/>
              <a:gd name="T113" fmla="*/ 46 h 59"/>
              <a:gd name="T114" fmla="*/ 81 w 110"/>
              <a:gd name="T115" fmla="*/ 44 h 59"/>
              <a:gd name="T116" fmla="*/ 88 w 110"/>
              <a:gd name="T117" fmla="*/ 46 h 59"/>
              <a:gd name="T118" fmla="*/ 90 w 110"/>
              <a:gd name="T119" fmla="*/ 45 h 59"/>
              <a:gd name="T120" fmla="*/ 90 w 110"/>
              <a:gd name="T121" fmla="*/ 37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0" h="59">
                <a:moveTo>
                  <a:pt x="105" y="0"/>
                </a:moveTo>
                <a:cubicBezTo>
                  <a:pt x="5" y="0"/>
                  <a:pt x="5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7"/>
                  <a:pt x="2" y="59"/>
                  <a:pt x="5" y="59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8" y="59"/>
                  <a:pt x="110" y="57"/>
                  <a:pt x="110" y="54"/>
                </a:cubicBezTo>
                <a:cubicBezTo>
                  <a:pt x="110" y="5"/>
                  <a:pt x="110" y="5"/>
                  <a:pt x="110" y="5"/>
                </a:cubicBezTo>
                <a:cubicBezTo>
                  <a:pt x="110" y="2"/>
                  <a:pt x="108" y="0"/>
                  <a:pt x="105" y="0"/>
                </a:cubicBezTo>
                <a:close/>
                <a:moveTo>
                  <a:pt x="82" y="14"/>
                </a:moveTo>
                <a:cubicBezTo>
                  <a:pt x="82" y="13"/>
                  <a:pt x="83" y="13"/>
                  <a:pt x="83" y="13"/>
                </a:cubicBezTo>
                <a:cubicBezTo>
                  <a:pt x="90" y="13"/>
                  <a:pt x="90" y="13"/>
                  <a:pt x="90" y="13"/>
                </a:cubicBezTo>
                <a:cubicBezTo>
                  <a:pt x="90" y="15"/>
                  <a:pt x="90" y="15"/>
                  <a:pt x="90" y="15"/>
                </a:cubicBezTo>
                <a:cubicBezTo>
                  <a:pt x="84" y="15"/>
                  <a:pt x="84" y="15"/>
                  <a:pt x="84" y="15"/>
                </a:cubicBezTo>
                <a:cubicBezTo>
                  <a:pt x="84" y="15"/>
                  <a:pt x="84" y="15"/>
                  <a:pt x="84" y="15"/>
                </a:cubicBezTo>
                <a:cubicBezTo>
                  <a:pt x="84" y="19"/>
                  <a:pt x="84" y="19"/>
                  <a:pt x="84" y="19"/>
                </a:cubicBezTo>
                <a:cubicBezTo>
                  <a:pt x="84" y="20"/>
                  <a:pt x="84" y="20"/>
                  <a:pt x="84" y="20"/>
                </a:cubicBezTo>
                <a:cubicBezTo>
                  <a:pt x="90" y="20"/>
                  <a:pt x="90" y="20"/>
                  <a:pt x="90" y="20"/>
                </a:cubicBezTo>
                <a:cubicBezTo>
                  <a:pt x="90" y="22"/>
                  <a:pt x="90" y="22"/>
                  <a:pt x="90" y="22"/>
                </a:cubicBezTo>
                <a:cubicBezTo>
                  <a:pt x="83" y="22"/>
                  <a:pt x="83" y="22"/>
                  <a:pt x="83" y="22"/>
                </a:cubicBezTo>
                <a:cubicBezTo>
                  <a:pt x="83" y="22"/>
                  <a:pt x="82" y="21"/>
                  <a:pt x="82" y="20"/>
                </a:cubicBezTo>
                <a:lnTo>
                  <a:pt x="82" y="14"/>
                </a:lnTo>
                <a:close/>
                <a:moveTo>
                  <a:pt x="81" y="28"/>
                </a:moveTo>
                <a:cubicBezTo>
                  <a:pt x="81" y="28"/>
                  <a:pt x="81" y="28"/>
                  <a:pt x="81" y="28"/>
                </a:cubicBezTo>
                <a:cubicBezTo>
                  <a:pt x="88" y="28"/>
                  <a:pt x="88" y="28"/>
                  <a:pt x="88" y="28"/>
                </a:cubicBezTo>
                <a:cubicBezTo>
                  <a:pt x="88" y="28"/>
                  <a:pt x="88" y="28"/>
                  <a:pt x="88" y="28"/>
                </a:cubicBezTo>
                <a:cubicBezTo>
                  <a:pt x="88" y="28"/>
                  <a:pt x="89" y="28"/>
                  <a:pt x="89" y="28"/>
                </a:cubicBezTo>
                <a:cubicBezTo>
                  <a:pt x="88" y="30"/>
                  <a:pt x="88" y="30"/>
                  <a:pt x="88" y="30"/>
                </a:cubicBezTo>
                <a:cubicBezTo>
                  <a:pt x="82" y="30"/>
                  <a:pt x="82" y="30"/>
                  <a:pt x="82" y="30"/>
                </a:cubicBezTo>
                <a:cubicBezTo>
                  <a:pt x="80" y="28"/>
                  <a:pt x="80" y="28"/>
                  <a:pt x="80" y="28"/>
                </a:cubicBezTo>
                <a:cubicBezTo>
                  <a:pt x="80" y="28"/>
                  <a:pt x="81" y="28"/>
                  <a:pt x="81" y="28"/>
                </a:cubicBezTo>
                <a:close/>
                <a:moveTo>
                  <a:pt x="49" y="13"/>
                </a:moveTo>
                <a:cubicBezTo>
                  <a:pt x="50" y="13"/>
                  <a:pt x="50" y="13"/>
                  <a:pt x="50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2" y="13"/>
                  <a:pt x="63" y="13"/>
                  <a:pt x="64" y="14"/>
                </a:cubicBezTo>
                <a:cubicBezTo>
                  <a:pt x="60" y="16"/>
                  <a:pt x="60" y="16"/>
                  <a:pt x="60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47" y="14"/>
                  <a:pt x="47" y="14"/>
                  <a:pt x="47" y="14"/>
                </a:cubicBezTo>
                <a:cubicBezTo>
                  <a:pt x="48" y="13"/>
                  <a:pt x="49" y="13"/>
                  <a:pt x="49" y="13"/>
                </a:cubicBezTo>
                <a:close/>
                <a:moveTo>
                  <a:pt x="64" y="29"/>
                </a:moveTo>
                <a:cubicBezTo>
                  <a:pt x="60" y="30"/>
                  <a:pt x="60" y="30"/>
                  <a:pt x="60" y="30"/>
                </a:cubicBezTo>
                <a:cubicBezTo>
                  <a:pt x="50" y="30"/>
                  <a:pt x="50" y="30"/>
                  <a:pt x="50" y="30"/>
                </a:cubicBezTo>
                <a:cubicBezTo>
                  <a:pt x="46" y="29"/>
                  <a:pt x="46" y="29"/>
                  <a:pt x="46" y="29"/>
                </a:cubicBezTo>
                <a:cubicBezTo>
                  <a:pt x="50" y="27"/>
                  <a:pt x="50" y="27"/>
                  <a:pt x="50" y="27"/>
                </a:cubicBezTo>
                <a:cubicBezTo>
                  <a:pt x="60" y="27"/>
                  <a:pt x="60" y="27"/>
                  <a:pt x="60" y="27"/>
                </a:cubicBezTo>
                <a:lnTo>
                  <a:pt x="64" y="29"/>
                </a:lnTo>
                <a:close/>
                <a:moveTo>
                  <a:pt x="45" y="17"/>
                </a:moveTo>
                <a:cubicBezTo>
                  <a:pt x="45" y="16"/>
                  <a:pt x="45" y="15"/>
                  <a:pt x="46" y="15"/>
                </a:cubicBezTo>
                <a:cubicBezTo>
                  <a:pt x="49" y="17"/>
                  <a:pt x="49" y="17"/>
                  <a:pt x="49" y="17"/>
                </a:cubicBezTo>
                <a:cubicBezTo>
                  <a:pt x="49" y="26"/>
                  <a:pt x="49" y="26"/>
                  <a:pt x="49" y="26"/>
                </a:cubicBezTo>
                <a:cubicBezTo>
                  <a:pt x="45" y="28"/>
                  <a:pt x="45" y="28"/>
                  <a:pt x="45" y="28"/>
                </a:cubicBezTo>
                <a:lnTo>
                  <a:pt x="45" y="17"/>
                </a:lnTo>
                <a:close/>
                <a:moveTo>
                  <a:pt x="24" y="13"/>
                </a:moveTo>
                <a:cubicBezTo>
                  <a:pt x="24" y="13"/>
                  <a:pt x="24" y="13"/>
                  <a:pt x="24" y="13"/>
                </a:cubicBezTo>
                <a:cubicBezTo>
                  <a:pt x="35" y="13"/>
                  <a:pt x="35" y="13"/>
                  <a:pt x="35" y="13"/>
                </a:cubicBezTo>
                <a:cubicBezTo>
                  <a:pt x="36" y="13"/>
                  <a:pt x="36" y="13"/>
                  <a:pt x="36" y="13"/>
                </a:cubicBezTo>
                <a:cubicBezTo>
                  <a:pt x="37" y="13"/>
                  <a:pt x="37" y="13"/>
                  <a:pt x="38" y="14"/>
                </a:cubicBezTo>
                <a:cubicBezTo>
                  <a:pt x="35" y="16"/>
                  <a:pt x="35" y="16"/>
                  <a:pt x="3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3"/>
                  <a:pt x="23" y="13"/>
                  <a:pt x="24" y="13"/>
                </a:cubicBezTo>
                <a:close/>
                <a:moveTo>
                  <a:pt x="39" y="29"/>
                </a:moveTo>
                <a:cubicBezTo>
                  <a:pt x="35" y="30"/>
                  <a:pt x="35" y="30"/>
                  <a:pt x="35" y="30"/>
                </a:cubicBezTo>
                <a:cubicBezTo>
                  <a:pt x="25" y="30"/>
                  <a:pt x="25" y="30"/>
                  <a:pt x="25" y="30"/>
                </a:cubicBezTo>
                <a:cubicBezTo>
                  <a:pt x="21" y="29"/>
                  <a:pt x="21" y="29"/>
                  <a:pt x="21" y="29"/>
                </a:cubicBezTo>
                <a:cubicBezTo>
                  <a:pt x="25" y="27"/>
                  <a:pt x="25" y="27"/>
                  <a:pt x="25" y="27"/>
                </a:cubicBezTo>
                <a:cubicBezTo>
                  <a:pt x="35" y="27"/>
                  <a:pt x="35" y="27"/>
                  <a:pt x="35" y="27"/>
                </a:cubicBezTo>
                <a:lnTo>
                  <a:pt x="39" y="29"/>
                </a:lnTo>
                <a:close/>
                <a:moveTo>
                  <a:pt x="19" y="17"/>
                </a:moveTo>
                <a:cubicBezTo>
                  <a:pt x="19" y="16"/>
                  <a:pt x="20" y="15"/>
                  <a:pt x="20" y="15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26"/>
                  <a:pt x="24" y="26"/>
                  <a:pt x="24" y="26"/>
                </a:cubicBezTo>
                <a:cubicBezTo>
                  <a:pt x="19" y="28"/>
                  <a:pt x="19" y="28"/>
                  <a:pt x="19" y="28"/>
                </a:cubicBezTo>
                <a:lnTo>
                  <a:pt x="19" y="17"/>
                </a:lnTo>
                <a:close/>
                <a:moveTo>
                  <a:pt x="19" y="42"/>
                </a:moveTo>
                <a:cubicBezTo>
                  <a:pt x="19" y="40"/>
                  <a:pt x="19" y="40"/>
                  <a:pt x="19" y="40"/>
                </a:cubicBezTo>
                <a:cubicBezTo>
                  <a:pt x="19" y="31"/>
                  <a:pt x="19" y="31"/>
                  <a:pt x="19" y="31"/>
                </a:cubicBezTo>
                <a:cubicBezTo>
                  <a:pt x="19" y="30"/>
                  <a:pt x="19" y="30"/>
                  <a:pt x="19" y="30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42"/>
                  <a:pt x="24" y="42"/>
                  <a:pt x="24" y="42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4"/>
                  <a:pt x="19" y="43"/>
                  <a:pt x="19" y="42"/>
                </a:cubicBezTo>
                <a:close/>
                <a:moveTo>
                  <a:pt x="36" y="46"/>
                </a:moveTo>
                <a:cubicBezTo>
                  <a:pt x="35" y="46"/>
                  <a:pt x="35" y="46"/>
                  <a:pt x="35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3" y="46"/>
                  <a:pt x="22" y="46"/>
                  <a:pt x="22" y="46"/>
                </a:cubicBezTo>
                <a:cubicBezTo>
                  <a:pt x="25" y="43"/>
                  <a:pt x="25" y="43"/>
                  <a:pt x="25" y="43"/>
                </a:cubicBezTo>
                <a:cubicBezTo>
                  <a:pt x="35" y="43"/>
                  <a:pt x="35" y="43"/>
                  <a:pt x="35" y="43"/>
                </a:cubicBezTo>
                <a:cubicBezTo>
                  <a:pt x="38" y="46"/>
                  <a:pt x="38" y="46"/>
                  <a:pt x="38" y="46"/>
                </a:cubicBezTo>
                <a:cubicBezTo>
                  <a:pt x="37" y="46"/>
                  <a:pt x="37" y="46"/>
                  <a:pt x="36" y="46"/>
                </a:cubicBezTo>
                <a:close/>
                <a:moveTo>
                  <a:pt x="40" y="40"/>
                </a:moveTo>
                <a:cubicBezTo>
                  <a:pt x="40" y="40"/>
                  <a:pt x="40" y="40"/>
                  <a:pt x="40" y="40"/>
                </a:cubicBezTo>
                <a:cubicBezTo>
                  <a:pt x="40" y="42"/>
                  <a:pt x="40" y="42"/>
                  <a:pt x="40" y="42"/>
                </a:cubicBezTo>
                <a:cubicBezTo>
                  <a:pt x="40" y="43"/>
                  <a:pt x="40" y="44"/>
                  <a:pt x="39" y="45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2"/>
                  <a:pt x="36" y="32"/>
                  <a:pt x="36" y="32"/>
                </a:cubicBezTo>
                <a:cubicBezTo>
                  <a:pt x="40" y="30"/>
                  <a:pt x="40" y="30"/>
                  <a:pt x="40" y="30"/>
                </a:cubicBezTo>
                <a:lnTo>
                  <a:pt x="40" y="40"/>
                </a:lnTo>
                <a:close/>
                <a:moveTo>
                  <a:pt x="40" y="28"/>
                </a:moveTo>
                <a:cubicBezTo>
                  <a:pt x="36" y="26"/>
                  <a:pt x="36" y="26"/>
                  <a:pt x="36" y="26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6"/>
                  <a:pt x="37" y="16"/>
                  <a:pt x="37" y="16"/>
                </a:cubicBezTo>
                <a:cubicBezTo>
                  <a:pt x="39" y="15"/>
                  <a:pt x="39" y="15"/>
                  <a:pt x="39" y="15"/>
                </a:cubicBezTo>
                <a:cubicBezTo>
                  <a:pt x="40" y="15"/>
                  <a:pt x="40" y="16"/>
                  <a:pt x="40" y="17"/>
                </a:cubicBezTo>
                <a:lnTo>
                  <a:pt x="40" y="28"/>
                </a:lnTo>
                <a:close/>
                <a:moveTo>
                  <a:pt x="45" y="42"/>
                </a:moveTo>
                <a:cubicBezTo>
                  <a:pt x="45" y="40"/>
                  <a:pt x="45" y="40"/>
                  <a:pt x="45" y="40"/>
                </a:cubicBezTo>
                <a:cubicBezTo>
                  <a:pt x="45" y="31"/>
                  <a:pt x="45" y="31"/>
                  <a:pt x="45" y="31"/>
                </a:cubicBezTo>
                <a:cubicBezTo>
                  <a:pt x="45" y="30"/>
                  <a:pt x="45" y="30"/>
                  <a:pt x="45" y="30"/>
                </a:cubicBezTo>
                <a:cubicBezTo>
                  <a:pt x="49" y="32"/>
                  <a:pt x="49" y="32"/>
                  <a:pt x="49" y="32"/>
                </a:cubicBezTo>
                <a:cubicBezTo>
                  <a:pt x="49" y="40"/>
                  <a:pt x="49" y="40"/>
                  <a:pt x="49" y="40"/>
                </a:cubicBezTo>
                <a:cubicBezTo>
                  <a:pt x="49" y="42"/>
                  <a:pt x="49" y="42"/>
                  <a:pt x="49" y="42"/>
                </a:cubicBezTo>
                <a:cubicBezTo>
                  <a:pt x="46" y="45"/>
                  <a:pt x="46" y="45"/>
                  <a:pt x="46" y="45"/>
                </a:cubicBezTo>
                <a:cubicBezTo>
                  <a:pt x="45" y="44"/>
                  <a:pt x="45" y="43"/>
                  <a:pt x="45" y="42"/>
                </a:cubicBezTo>
                <a:close/>
                <a:moveTo>
                  <a:pt x="61" y="46"/>
                </a:moveTo>
                <a:cubicBezTo>
                  <a:pt x="61" y="46"/>
                  <a:pt x="61" y="46"/>
                  <a:pt x="61" y="46"/>
                </a:cubicBezTo>
                <a:cubicBezTo>
                  <a:pt x="50" y="46"/>
                  <a:pt x="50" y="46"/>
                  <a:pt x="50" y="46"/>
                </a:cubicBezTo>
                <a:cubicBezTo>
                  <a:pt x="49" y="46"/>
                  <a:pt x="49" y="46"/>
                  <a:pt x="49" y="46"/>
                </a:cubicBezTo>
                <a:cubicBezTo>
                  <a:pt x="49" y="46"/>
                  <a:pt x="48" y="46"/>
                  <a:pt x="47" y="46"/>
                </a:cubicBezTo>
                <a:cubicBezTo>
                  <a:pt x="50" y="43"/>
                  <a:pt x="50" y="43"/>
                  <a:pt x="50" y="43"/>
                </a:cubicBezTo>
                <a:cubicBezTo>
                  <a:pt x="60" y="43"/>
                  <a:pt x="60" y="43"/>
                  <a:pt x="60" y="43"/>
                </a:cubicBezTo>
                <a:cubicBezTo>
                  <a:pt x="64" y="46"/>
                  <a:pt x="64" y="46"/>
                  <a:pt x="64" y="46"/>
                </a:cubicBezTo>
                <a:cubicBezTo>
                  <a:pt x="63" y="46"/>
                  <a:pt x="62" y="46"/>
                  <a:pt x="61" y="46"/>
                </a:cubicBezTo>
                <a:close/>
                <a:moveTo>
                  <a:pt x="66" y="40"/>
                </a:moveTo>
                <a:cubicBezTo>
                  <a:pt x="66" y="40"/>
                  <a:pt x="66" y="40"/>
                  <a:pt x="66" y="40"/>
                </a:cubicBezTo>
                <a:cubicBezTo>
                  <a:pt x="66" y="42"/>
                  <a:pt x="66" y="42"/>
                  <a:pt x="66" y="42"/>
                </a:cubicBezTo>
                <a:cubicBezTo>
                  <a:pt x="66" y="43"/>
                  <a:pt x="65" y="44"/>
                  <a:pt x="65" y="45"/>
                </a:cubicBezTo>
                <a:cubicBezTo>
                  <a:pt x="61" y="42"/>
                  <a:pt x="61" y="42"/>
                  <a:pt x="61" y="42"/>
                </a:cubicBezTo>
                <a:cubicBezTo>
                  <a:pt x="61" y="32"/>
                  <a:pt x="61" y="32"/>
                  <a:pt x="61" y="32"/>
                </a:cubicBezTo>
                <a:cubicBezTo>
                  <a:pt x="66" y="30"/>
                  <a:pt x="66" y="30"/>
                  <a:pt x="66" y="30"/>
                </a:cubicBezTo>
                <a:lnTo>
                  <a:pt x="66" y="40"/>
                </a:lnTo>
                <a:close/>
                <a:moveTo>
                  <a:pt x="66" y="28"/>
                </a:moveTo>
                <a:cubicBezTo>
                  <a:pt x="61" y="26"/>
                  <a:pt x="61" y="26"/>
                  <a:pt x="61" y="26"/>
                </a:cubicBezTo>
                <a:cubicBezTo>
                  <a:pt x="61" y="17"/>
                  <a:pt x="61" y="17"/>
                  <a:pt x="61" y="17"/>
                </a:cubicBezTo>
                <a:cubicBezTo>
                  <a:pt x="63" y="16"/>
                  <a:pt x="63" y="16"/>
                  <a:pt x="63" y="16"/>
                </a:cubicBezTo>
                <a:cubicBezTo>
                  <a:pt x="65" y="15"/>
                  <a:pt x="65" y="15"/>
                  <a:pt x="65" y="15"/>
                </a:cubicBezTo>
                <a:cubicBezTo>
                  <a:pt x="65" y="15"/>
                  <a:pt x="66" y="16"/>
                  <a:pt x="66" y="17"/>
                </a:cubicBezTo>
                <a:lnTo>
                  <a:pt x="66" y="28"/>
                </a:lnTo>
                <a:close/>
                <a:moveTo>
                  <a:pt x="74" y="43"/>
                </a:moveTo>
                <a:cubicBezTo>
                  <a:pt x="74" y="45"/>
                  <a:pt x="73" y="46"/>
                  <a:pt x="71" y="46"/>
                </a:cubicBezTo>
                <a:cubicBezTo>
                  <a:pt x="70" y="46"/>
                  <a:pt x="70" y="46"/>
                  <a:pt x="70" y="46"/>
                </a:cubicBezTo>
                <a:cubicBezTo>
                  <a:pt x="70" y="43"/>
                  <a:pt x="70" y="43"/>
                  <a:pt x="70" y="43"/>
                </a:cubicBezTo>
                <a:cubicBezTo>
                  <a:pt x="74" y="43"/>
                  <a:pt x="74" y="43"/>
                  <a:pt x="74" y="43"/>
                </a:cubicBezTo>
                <a:close/>
                <a:moveTo>
                  <a:pt x="75" y="18"/>
                </a:moveTo>
                <a:cubicBezTo>
                  <a:pt x="75" y="18"/>
                  <a:pt x="75" y="17"/>
                  <a:pt x="75" y="17"/>
                </a:cubicBezTo>
                <a:cubicBezTo>
                  <a:pt x="75" y="14"/>
                  <a:pt x="75" y="14"/>
                  <a:pt x="75" y="14"/>
                </a:cubicBezTo>
                <a:cubicBezTo>
                  <a:pt x="75" y="13"/>
                  <a:pt x="75" y="13"/>
                  <a:pt x="75" y="13"/>
                </a:cubicBezTo>
                <a:cubicBezTo>
                  <a:pt x="78" y="13"/>
                  <a:pt x="78" y="13"/>
                  <a:pt x="78" y="13"/>
                </a:cubicBezTo>
                <a:cubicBezTo>
                  <a:pt x="79" y="13"/>
                  <a:pt x="79" y="13"/>
                  <a:pt x="79" y="14"/>
                </a:cubicBezTo>
                <a:cubicBezTo>
                  <a:pt x="79" y="17"/>
                  <a:pt x="79" y="17"/>
                  <a:pt x="79" y="17"/>
                </a:cubicBezTo>
                <a:cubicBezTo>
                  <a:pt x="79" y="17"/>
                  <a:pt x="79" y="18"/>
                  <a:pt x="78" y="18"/>
                </a:cubicBezTo>
                <a:lnTo>
                  <a:pt x="75" y="18"/>
                </a:lnTo>
                <a:close/>
                <a:moveTo>
                  <a:pt x="79" y="30"/>
                </a:moveTo>
                <a:cubicBezTo>
                  <a:pt x="79" y="29"/>
                  <a:pt x="79" y="29"/>
                  <a:pt x="79" y="29"/>
                </a:cubicBezTo>
                <a:cubicBezTo>
                  <a:pt x="81" y="30"/>
                  <a:pt x="81" y="30"/>
                  <a:pt x="81" y="30"/>
                </a:cubicBezTo>
                <a:cubicBezTo>
                  <a:pt x="81" y="35"/>
                  <a:pt x="81" y="35"/>
                  <a:pt x="81" y="35"/>
                </a:cubicBezTo>
                <a:cubicBezTo>
                  <a:pt x="79" y="36"/>
                  <a:pt x="79" y="36"/>
                  <a:pt x="79" y="36"/>
                </a:cubicBezTo>
                <a:lnTo>
                  <a:pt x="79" y="30"/>
                </a:lnTo>
                <a:close/>
                <a:moveTo>
                  <a:pt x="82" y="35"/>
                </a:moveTo>
                <a:cubicBezTo>
                  <a:pt x="88" y="35"/>
                  <a:pt x="88" y="35"/>
                  <a:pt x="88" y="35"/>
                </a:cubicBezTo>
                <a:cubicBezTo>
                  <a:pt x="89" y="36"/>
                  <a:pt x="89" y="36"/>
                  <a:pt x="89" y="36"/>
                </a:cubicBezTo>
                <a:cubicBezTo>
                  <a:pt x="87" y="37"/>
                  <a:pt x="87" y="37"/>
                  <a:pt x="87" y="37"/>
                </a:cubicBezTo>
                <a:cubicBezTo>
                  <a:pt x="81" y="37"/>
                  <a:pt x="81" y="37"/>
                  <a:pt x="81" y="37"/>
                </a:cubicBezTo>
                <a:cubicBezTo>
                  <a:pt x="80" y="37"/>
                  <a:pt x="80" y="37"/>
                  <a:pt x="80" y="37"/>
                </a:cubicBezTo>
                <a:lnTo>
                  <a:pt x="82" y="35"/>
                </a:lnTo>
                <a:close/>
                <a:moveTo>
                  <a:pt x="88" y="46"/>
                </a:moveTo>
                <a:cubicBezTo>
                  <a:pt x="88" y="46"/>
                  <a:pt x="88" y="46"/>
                  <a:pt x="88" y="46"/>
                </a:cubicBezTo>
                <a:cubicBezTo>
                  <a:pt x="81" y="46"/>
                  <a:pt x="81" y="46"/>
                  <a:pt x="81" y="46"/>
                </a:cubicBezTo>
                <a:cubicBezTo>
                  <a:pt x="81" y="46"/>
                  <a:pt x="81" y="46"/>
                  <a:pt x="81" y="46"/>
                </a:cubicBezTo>
                <a:cubicBezTo>
                  <a:pt x="81" y="46"/>
                  <a:pt x="80" y="46"/>
                  <a:pt x="80" y="46"/>
                </a:cubicBezTo>
                <a:cubicBezTo>
                  <a:pt x="81" y="44"/>
                  <a:pt x="81" y="44"/>
                  <a:pt x="81" y="44"/>
                </a:cubicBezTo>
                <a:cubicBezTo>
                  <a:pt x="87" y="44"/>
                  <a:pt x="87" y="44"/>
                  <a:pt x="87" y="44"/>
                </a:cubicBezTo>
                <a:cubicBezTo>
                  <a:pt x="89" y="46"/>
                  <a:pt x="89" y="46"/>
                  <a:pt x="89" y="46"/>
                </a:cubicBezTo>
                <a:cubicBezTo>
                  <a:pt x="89" y="46"/>
                  <a:pt x="88" y="46"/>
                  <a:pt x="88" y="46"/>
                </a:cubicBezTo>
                <a:close/>
                <a:moveTo>
                  <a:pt x="90" y="43"/>
                </a:moveTo>
                <a:cubicBezTo>
                  <a:pt x="90" y="44"/>
                  <a:pt x="90" y="44"/>
                  <a:pt x="90" y="44"/>
                </a:cubicBezTo>
                <a:cubicBezTo>
                  <a:pt x="90" y="44"/>
                  <a:pt x="90" y="45"/>
                  <a:pt x="90" y="45"/>
                </a:cubicBezTo>
                <a:cubicBezTo>
                  <a:pt x="88" y="44"/>
                  <a:pt x="88" y="44"/>
                  <a:pt x="88" y="44"/>
                </a:cubicBezTo>
                <a:cubicBezTo>
                  <a:pt x="88" y="38"/>
                  <a:pt x="88" y="38"/>
                  <a:pt x="88" y="38"/>
                </a:cubicBezTo>
                <a:cubicBezTo>
                  <a:pt x="90" y="37"/>
                  <a:pt x="90" y="37"/>
                  <a:pt x="90" y="37"/>
                </a:cubicBezTo>
                <a:lnTo>
                  <a:pt x="9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75" name="组合 174"/>
          <p:cNvGrpSpPr/>
          <p:nvPr/>
        </p:nvGrpSpPr>
        <p:grpSpPr>
          <a:xfrm>
            <a:off x="3509471" y="2636591"/>
            <a:ext cx="217921" cy="288637"/>
            <a:chOff x="-3175" y="1588"/>
            <a:chExt cx="239713" cy="317501"/>
          </a:xfrm>
          <a:solidFill>
            <a:schemeClr val="tx1"/>
          </a:solidFill>
        </p:grpSpPr>
        <p:sp>
          <p:nvSpPr>
            <p:cNvPr id="165" name="Oval 72"/>
            <p:cNvSpPr>
              <a:spLocks noChangeArrowheads="1"/>
            </p:cNvSpPr>
            <p:nvPr/>
          </p:nvSpPr>
          <p:spPr bwMode="auto">
            <a:xfrm>
              <a:off x="96838" y="103188"/>
              <a:ext cx="36513" cy="365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73"/>
            <p:cNvSpPr/>
            <p:nvPr/>
          </p:nvSpPr>
          <p:spPr bwMode="auto">
            <a:xfrm>
              <a:off x="69850" y="152401"/>
              <a:ext cx="90488" cy="166688"/>
            </a:xfrm>
            <a:custGeom>
              <a:avLst/>
              <a:gdLst>
                <a:gd name="T0" fmla="*/ 0 w 27"/>
                <a:gd name="T1" fmla="*/ 20 h 51"/>
                <a:gd name="T2" fmla="*/ 0 w 27"/>
                <a:gd name="T3" fmla="*/ 20 h 51"/>
                <a:gd name="T4" fmla="*/ 0 w 27"/>
                <a:gd name="T5" fmla="*/ 20 h 51"/>
                <a:gd name="T6" fmla="*/ 3 w 27"/>
                <a:gd name="T7" fmla="*/ 22 h 51"/>
                <a:gd name="T8" fmla="*/ 5 w 27"/>
                <a:gd name="T9" fmla="*/ 20 h 51"/>
                <a:gd name="T10" fmla="*/ 5 w 27"/>
                <a:gd name="T11" fmla="*/ 20 h 51"/>
                <a:gd name="T12" fmla="*/ 5 w 27"/>
                <a:gd name="T13" fmla="*/ 20 h 51"/>
                <a:gd name="T14" fmla="*/ 5 w 27"/>
                <a:gd name="T15" fmla="*/ 7 h 51"/>
                <a:gd name="T16" fmla="*/ 6 w 27"/>
                <a:gd name="T17" fmla="*/ 7 h 51"/>
                <a:gd name="T18" fmla="*/ 6 w 27"/>
                <a:gd name="T19" fmla="*/ 48 h 51"/>
                <a:gd name="T20" fmla="*/ 8 w 27"/>
                <a:gd name="T21" fmla="*/ 51 h 51"/>
                <a:gd name="T22" fmla="*/ 11 w 27"/>
                <a:gd name="T23" fmla="*/ 51 h 51"/>
                <a:gd name="T24" fmla="*/ 13 w 27"/>
                <a:gd name="T25" fmla="*/ 48 h 51"/>
                <a:gd name="T26" fmla="*/ 13 w 27"/>
                <a:gd name="T27" fmla="*/ 21 h 51"/>
                <a:gd name="T28" fmla="*/ 14 w 27"/>
                <a:gd name="T29" fmla="*/ 21 h 51"/>
                <a:gd name="T30" fmla="*/ 14 w 27"/>
                <a:gd name="T31" fmla="*/ 48 h 51"/>
                <a:gd name="T32" fmla="*/ 14 w 27"/>
                <a:gd name="T33" fmla="*/ 48 h 51"/>
                <a:gd name="T34" fmla="*/ 16 w 27"/>
                <a:gd name="T35" fmla="*/ 51 h 51"/>
                <a:gd name="T36" fmla="*/ 19 w 27"/>
                <a:gd name="T37" fmla="*/ 51 h 51"/>
                <a:gd name="T38" fmla="*/ 21 w 27"/>
                <a:gd name="T39" fmla="*/ 48 h 51"/>
                <a:gd name="T40" fmla="*/ 21 w 27"/>
                <a:gd name="T41" fmla="*/ 7 h 51"/>
                <a:gd name="T42" fmla="*/ 22 w 27"/>
                <a:gd name="T43" fmla="*/ 7 h 51"/>
                <a:gd name="T44" fmla="*/ 22 w 27"/>
                <a:gd name="T45" fmla="*/ 20 h 51"/>
                <a:gd name="T46" fmla="*/ 22 w 27"/>
                <a:gd name="T47" fmla="*/ 20 h 51"/>
                <a:gd name="T48" fmla="*/ 22 w 27"/>
                <a:gd name="T49" fmla="*/ 20 h 51"/>
                <a:gd name="T50" fmla="*/ 25 w 27"/>
                <a:gd name="T51" fmla="*/ 22 h 51"/>
                <a:gd name="T52" fmla="*/ 27 w 27"/>
                <a:gd name="T53" fmla="*/ 20 h 51"/>
                <a:gd name="T54" fmla="*/ 27 w 27"/>
                <a:gd name="T55" fmla="*/ 20 h 51"/>
                <a:gd name="T56" fmla="*/ 27 w 27"/>
                <a:gd name="T57" fmla="*/ 6 h 51"/>
                <a:gd name="T58" fmla="*/ 19 w 27"/>
                <a:gd name="T59" fmla="*/ 0 h 51"/>
                <a:gd name="T60" fmla="*/ 8 w 27"/>
                <a:gd name="T61" fmla="*/ 0 h 51"/>
                <a:gd name="T62" fmla="*/ 0 w 27"/>
                <a:gd name="T63" fmla="*/ 6 h 51"/>
                <a:gd name="T64" fmla="*/ 0 w 27"/>
                <a:gd name="T65" fmla="*/ 2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" h="51"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3" y="22"/>
                  </a:cubicBezTo>
                  <a:cubicBezTo>
                    <a:pt x="4" y="22"/>
                    <a:pt x="5" y="21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9"/>
                    <a:pt x="7" y="50"/>
                    <a:pt x="8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2" y="50"/>
                    <a:pt x="13" y="49"/>
                    <a:pt x="13" y="48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14" y="49"/>
                    <a:pt x="15" y="50"/>
                    <a:pt x="16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0"/>
                    <a:pt x="21" y="49"/>
                    <a:pt x="21" y="4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3" y="22"/>
                    <a:pt x="25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0"/>
                    <a:pt x="19" y="0"/>
                    <a:pt x="1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0"/>
                    <a:pt x="0" y="6"/>
                    <a:pt x="0" y="6"/>
                  </a:cubicBezTo>
                  <a:lnTo>
                    <a:pt x="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74"/>
            <p:cNvSpPr>
              <a:spLocks noEditPoints="1"/>
            </p:cNvSpPr>
            <p:nvPr/>
          </p:nvSpPr>
          <p:spPr bwMode="auto">
            <a:xfrm>
              <a:off x="0" y="93663"/>
              <a:ext cx="12700" cy="90488"/>
            </a:xfrm>
            <a:custGeom>
              <a:avLst/>
              <a:gdLst>
                <a:gd name="T0" fmla="*/ 0 w 4"/>
                <a:gd name="T1" fmla="*/ 11 h 28"/>
                <a:gd name="T2" fmla="*/ 2 w 4"/>
                <a:gd name="T3" fmla="*/ 0 h 28"/>
                <a:gd name="T4" fmla="*/ 4 w 4"/>
                <a:gd name="T5" fmla="*/ 28 h 28"/>
                <a:gd name="T6" fmla="*/ 0 w 4"/>
                <a:gd name="T7" fmla="*/ 11 h 28"/>
                <a:gd name="T8" fmla="*/ 4 w 4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8">
                  <a:moveTo>
                    <a:pt x="0" y="11"/>
                  </a:moveTo>
                  <a:cubicBezTo>
                    <a:pt x="0" y="7"/>
                    <a:pt x="0" y="4"/>
                    <a:pt x="2" y="0"/>
                  </a:cubicBezTo>
                  <a:moveTo>
                    <a:pt x="4" y="28"/>
                  </a:moveTo>
                  <a:cubicBezTo>
                    <a:pt x="1" y="23"/>
                    <a:pt x="0" y="18"/>
                    <a:pt x="0" y="11"/>
                  </a:cubicBezTo>
                  <a:cubicBezTo>
                    <a:pt x="0" y="18"/>
                    <a:pt x="1" y="23"/>
                    <a:pt x="4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75"/>
            <p:cNvSpPr/>
            <p:nvPr/>
          </p:nvSpPr>
          <p:spPr bwMode="auto">
            <a:xfrm>
              <a:off x="-3175" y="93663"/>
              <a:ext cx="19050" cy="93663"/>
            </a:xfrm>
            <a:custGeom>
              <a:avLst/>
              <a:gdLst>
                <a:gd name="T0" fmla="*/ 4 w 6"/>
                <a:gd name="T1" fmla="*/ 29 h 29"/>
                <a:gd name="T2" fmla="*/ 0 w 6"/>
                <a:gd name="T3" fmla="*/ 11 h 29"/>
                <a:gd name="T4" fmla="*/ 2 w 6"/>
                <a:gd name="T5" fmla="*/ 0 h 29"/>
                <a:gd name="T6" fmla="*/ 3 w 6"/>
                <a:gd name="T7" fmla="*/ 0 h 29"/>
                <a:gd name="T8" fmla="*/ 1 w 6"/>
                <a:gd name="T9" fmla="*/ 11 h 29"/>
                <a:gd name="T10" fmla="*/ 6 w 6"/>
                <a:gd name="T11" fmla="*/ 28 h 29"/>
                <a:gd name="T12" fmla="*/ 4 w 6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9">
                  <a:moveTo>
                    <a:pt x="4" y="29"/>
                  </a:moveTo>
                  <a:cubicBezTo>
                    <a:pt x="1" y="23"/>
                    <a:pt x="0" y="17"/>
                    <a:pt x="0" y="11"/>
                  </a:cubicBezTo>
                  <a:cubicBezTo>
                    <a:pt x="0" y="7"/>
                    <a:pt x="0" y="3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4"/>
                    <a:pt x="1" y="8"/>
                    <a:pt x="1" y="11"/>
                  </a:cubicBezTo>
                  <a:cubicBezTo>
                    <a:pt x="1" y="17"/>
                    <a:pt x="3" y="23"/>
                    <a:pt x="6" y="28"/>
                  </a:cubicBezTo>
                  <a:lnTo>
                    <a:pt x="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76"/>
            <p:cNvSpPr/>
            <p:nvPr/>
          </p:nvSpPr>
          <p:spPr bwMode="auto">
            <a:xfrm>
              <a:off x="215900" y="93663"/>
              <a:ext cx="20638" cy="93663"/>
            </a:xfrm>
            <a:custGeom>
              <a:avLst/>
              <a:gdLst>
                <a:gd name="T0" fmla="*/ 1 w 6"/>
                <a:gd name="T1" fmla="*/ 29 h 29"/>
                <a:gd name="T2" fmla="*/ 0 w 6"/>
                <a:gd name="T3" fmla="*/ 28 h 29"/>
                <a:gd name="T4" fmla="*/ 4 w 6"/>
                <a:gd name="T5" fmla="*/ 11 h 29"/>
                <a:gd name="T6" fmla="*/ 2 w 6"/>
                <a:gd name="T7" fmla="*/ 0 h 29"/>
                <a:gd name="T8" fmla="*/ 4 w 6"/>
                <a:gd name="T9" fmla="*/ 0 h 29"/>
                <a:gd name="T10" fmla="*/ 6 w 6"/>
                <a:gd name="T11" fmla="*/ 11 h 29"/>
                <a:gd name="T12" fmla="*/ 1 w 6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9">
                  <a:moveTo>
                    <a:pt x="1" y="29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3" y="23"/>
                    <a:pt x="4" y="17"/>
                    <a:pt x="4" y="11"/>
                  </a:cubicBezTo>
                  <a:cubicBezTo>
                    <a:pt x="4" y="8"/>
                    <a:pt x="4" y="4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3"/>
                    <a:pt x="6" y="7"/>
                    <a:pt x="6" y="11"/>
                  </a:cubicBezTo>
                  <a:cubicBezTo>
                    <a:pt x="6" y="17"/>
                    <a:pt x="4" y="23"/>
                    <a:pt x="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77"/>
            <p:cNvSpPr/>
            <p:nvPr/>
          </p:nvSpPr>
          <p:spPr bwMode="auto">
            <a:xfrm>
              <a:off x="15875" y="1588"/>
              <a:ext cx="200025" cy="58738"/>
            </a:xfrm>
            <a:custGeom>
              <a:avLst/>
              <a:gdLst>
                <a:gd name="T0" fmla="*/ 58 w 60"/>
                <a:gd name="T1" fmla="*/ 18 h 18"/>
                <a:gd name="T2" fmla="*/ 30 w 60"/>
                <a:gd name="T3" fmla="*/ 2 h 18"/>
                <a:gd name="T4" fmla="*/ 2 w 60"/>
                <a:gd name="T5" fmla="*/ 18 h 18"/>
                <a:gd name="T6" fmla="*/ 0 w 60"/>
                <a:gd name="T7" fmla="*/ 17 h 18"/>
                <a:gd name="T8" fmla="*/ 30 w 60"/>
                <a:gd name="T9" fmla="*/ 0 h 18"/>
                <a:gd name="T10" fmla="*/ 60 w 60"/>
                <a:gd name="T11" fmla="*/ 17 h 18"/>
                <a:gd name="T12" fmla="*/ 58 w 6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8">
                  <a:moveTo>
                    <a:pt x="58" y="18"/>
                  </a:moveTo>
                  <a:cubicBezTo>
                    <a:pt x="52" y="8"/>
                    <a:pt x="41" y="2"/>
                    <a:pt x="30" y="2"/>
                  </a:cubicBezTo>
                  <a:cubicBezTo>
                    <a:pt x="18" y="2"/>
                    <a:pt x="7" y="8"/>
                    <a:pt x="2" y="18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7"/>
                    <a:pt x="18" y="0"/>
                    <a:pt x="30" y="0"/>
                  </a:cubicBezTo>
                  <a:cubicBezTo>
                    <a:pt x="42" y="0"/>
                    <a:pt x="53" y="7"/>
                    <a:pt x="60" y="17"/>
                  </a:cubicBezTo>
                  <a:lnTo>
                    <a:pt x="5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78"/>
            <p:cNvSpPr>
              <a:spLocks noEditPoints="1"/>
            </p:cNvSpPr>
            <p:nvPr/>
          </p:nvSpPr>
          <p:spPr bwMode="auto">
            <a:xfrm>
              <a:off x="36513" y="106363"/>
              <a:ext cx="9525" cy="65088"/>
            </a:xfrm>
            <a:custGeom>
              <a:avLst/>
              <a:gdLst>
                <a:gd name="T0" fmla="*/ 0 w 3"/>
                <a:gd name="T1" fmla="*/ 8 h 20"/>
                <a:gd name="T2" fmla="*/ 1 w 3"/>
                <a:gd name="T3" fmla="*/ 0 h 20"/>
                <a:gd name="T4" fmla="*/ 3 w 3"/>
                <a:gd name="T5" fmla="*/ 20 h 20"/>
                <a:gd name="T6" fmla="*/ 0 w 3"/>
                <a:gd name="T7" fmla="*/ 8 h 20"/>
                <a:gd name="T8" fmla="*/ 3 w 3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0">
                  <a:moveTo>
                    <a:pt x="0" y="8"/>
                  </a:moveTo>
                  <a:cubicBezTo>
                    <a:pt x="0" y="5"/>
                    <a:pt x="1" y="3"/>
                    <a:pt x="1" y="0"/>
                  </a:cubicBezTo>
                  <a:moveTo>
                    <a:pt x="3" y="20"/>
                  </a:moveTo>
                  <a:cubicBezTo>
                    <a:pt x="1" y="16"/>
                    <a:pt x="0" y="12"/>
                    <a:pt x="0" y="8"/>
                  </a:cubicBezTo>
                  <a:cubicBezTo>
                    <a:pt x="0" y="12"/>
                    <a:pt x="1" y="16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79"/>
            <p:cNvSpPr/>
            <p:nvPr/>
          </p:nvSpPr>
          <p:spPr bwMode="auto">
            <a:xfrm>
              <a:off x="30163" y="106363"/>
              <a:ext cx="23813" cy="68263"/>
            </a:xfrm>
            <a:custGeom>
              <a:avLst/>
              <a:gdLst>
                <a:gd name="T0" fmla="*/ 4 w 7"/>
                <a:gd name="T1" fmla="*/ 21 h 21"/>
                <a:gd name="T2" fmla="*/ 0 w 7"/>
                <a:gd name="T3" fmla="*/ 8 h 21"/>
                <a:gd name="T4" fmla="*/ 2 w 7"/>
                <a:gd name="T5" fmla="*/ 0 h 21"/>
                <a:gd name="T6" fmla="*/ 5 w 7"/>
                <a:gd name="T7" fmla="*/ 1 h 21"/>
                <a:gd name="T8" fmla="*/ 4 w 7"/>
                <a:gd name="T9" fmla="*/ 8 h 21"/>
                <a:gd name="T10" fmla="*/ 7 w 7"/>
                <a:gd name="T11" fmla="*/ 19 h 21"/>
                <a:gd name="T12" fmla="*/ 4 w 7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4" y="21"/>
                  </a:moveTo>
                  <a:cubicBezTo>
                    <a:pt x="2" y="17"/>
                    <a:pt x="0" y="13"/>
                    <a:pt x="0" y="8"/>
                  </a:cubicBezTo>
                  <a:cubicBezTo>
                    <a:pt x="0" y="5"/>
                    <a:pt x="1" y="2"/>
                    <a:pt x="2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3"/>
                    <a:pt x="4" y="6"/>
                    <a:pt x="4" y="8"/>
                  </a:cubicBezTo>
                  <a:cubicBezTo>
                    <a:pt x="4" y="12"/>
                    <a:pt x="5" y="16"/>
                    <a:pt x="7" y="19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80"/>
            <p:cNvSpPr/>
            <p:nvPr/>
          </p:nvSpPr>
          <p:spPr bwMode="auto">
            <a:xfrm>
              <a:off x="176213" y="106363"/>
              <a:ext cx="23813" cy="68263"/>
            </a:xfrm>
            <a:custGeom>
              <a:avLst/>
              <a:gdLst>
                <a:gd name="T0" fmla="*/ 3 w 7"/>
                <a:gd name="T1" fmla="*/ 21 h 21"/>
                <a:gd name="T2" fmla="*/ 0 w 7"/>
                <a:gd name="T3" fmla="*/ 19 h 21"/>
                <a:gd name="T4" fmla="*/ 3 w 7"/>
                <a:gd name="T5" fmla="*/ 8 h 21"/>
                <a:gd name="T6" fmla="*/ 2 w 7"/>
                <a:gd name="T7" fmla="*/ 1 h 21"/>
                <a:gd name="T8" fmla="*/ 5 w 7"/>
                <a:gd name="T9" fmla="*/ 0 h 21"/>
                <a:gd name="T10" fmla="*/ 7 w 7"/>
                <a:gd name="T11" fmla="*/ 8 h 21"/>
                <a:gd name="T12" fmla="*/ 3 w 7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1">
                  <a:moveTo>
                    <a:pt x="3" y="21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2" y="16"/>
                    <a:pt x="3" y="12"/>
                    <a:pt x="3" y="8"/>
                  </a:cubicBezTo>
                  <a:cubicBezTo>
                    <a:pt x="3" y="6"/>
                    <a:pt x="3" y="3"/>
                    <a:pt x="2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2"/>
                    <a:pt x="7" y="5"/>
                    <a:pt x="7" y="8"/>
                  </a:cubicBezTo>
                  <a:cubicBezTo>
                    <a:pt x="7" y="13"/>
                    <a:pt x="5" y="17"/>
                    <a:pt x="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81"/>
            <p:cNvSpPr/>
            <p:nvPr/>
          </p:nvSpPr>
          <p:spPr bwMode="auto">
            <a:xfrm>
              <a:off x="42863" y="38101"/>
              <a:ext cx="142875" cy="44450"/>
            </a:xfrm>
            <a:custGeom>
              <a:avLst/>
              <a:gdLst>
                <a:gd name="T0" fmla="*/ 40 w 43"/>
                <a:gd name="T1" fmla="*/ 14 h 14"/>
                <a:gd name="T2" fmla="*/ 22 w 43"/>
                <a:gd name="T3" fmla="*/ 3 h 14"/>
                <a:gd name="T4" fmla="*/ 3 w 43"/>
                <a:gd name="T5" fmla="*/ 14 h 14"/>
                <a:gd name="T6" fmla="*/ 0 w 43"/>
                <a:gd name="T7" fmla="*/ 12 h 14"/>
                <a:gd name="T8" fmla="*/ 22 w 43"/>
                <a:gd name="T9" fmla="*/ 0 h 14"/>
                <a:gd name="T10" fmla="*/ 43 w 43"/>
                <a:gd name="T11" fmla="*/ 12 h 14"/>
                <a:gd name="T12" fmla="*/ 40 w 43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4">
                  <a:moveTo>
                    <a:pt x="40" y="14"/>
                  </a:moveTo>
                  <a:cubicBezTo>
                    <a:pt x="37" y="7"/>
                    <a:pt x="29" y="3"/>
                    <a:pt x="22" y="3"/>
                  </a:cubicBezTo>
                  <a:cubicBezTo>
                    <a:pt x="14" y="3"/>
                    <a:pt x="7" y="7"/>
                    <a:pt x="3" y="1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4"/>
                    <a:pt x="13" y="0"/>
                    <a:pt x="22" y="0"/>
                  </a:cubicBezTo>
                  <a:cubicBezTo>
                    <a:pt x="31" y="0"/>
                    <a:pt x="39" y="4"/>
                    <a:pt x="43" y="12"/>
                  </a:cubicBezTo>
                  <a:lnTo>
                    <a:pt x="4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87" name="组合 186"/>
          <p:cNvGrpSpPr/>
          <p:nvPr/>
        </p:nvGrpSpPr>
        <p:grpSpPr>
          <a:xfrm>
            <a:off x="1194108" y="2671371"/>
            <a:ext cx="358776" cy="219076"/>
            <a:chOff x="1588" y="-3175"/>
            <a:chExt cx="358776" cy="219076"/>
          </a:xfrm>
          <a:solidFill>
            <a:schemeClr val="tx1"/>
          </a:solidFill>
        </p:grpSpPr>
        <p:sp>
          <p:nvSpPr>
            <p:cNvPr id="179" name="Freeform 85"/>
            <p:cNvSpPr/>
            <p:nvPr/>
          </p:nvSpPr>
          <p:spPr bwMode="auto">
            <a:xfrm>
              <a:off x="100013" y="-3175"/>
              <a:ext cx="77788" cy="103188"/>
            </a:xfrm>
            <a:custGeom>
              <a:avLst/>
              <a:gdLst>
                <a:gd name="T0" fmla="*/ 1 w 24"/>
                <a:gd name="T1" fmla="*/ 0 h 31"/>
                <a:gd name="T2" fmla="*/ 2 w 24"/>
                <a:gd name="T3" fmla="*/ 3 h 31"/>
                <a:gd name="T4" fmla="*/ 17 w 24"/>
                <a:gd name="T5" fmla="*/ 3 h 31"/>
                <a:gd name="T6" fmla="*/ 8 w 24"/>
                <a:gd name="T7" fmla="*/ 15 h 31"/>
                <a:gd name="T8" fmla="*/ 10 w 24"/>
                <a:gd name="T9" fmla="*/ 15 h 31"/>
                <a:gd name="T10" fmla="*/ 19 w 24"/>
                <a:gd name="T11" fmla="*/ 21 h 31"/>
                <a:gd name="T12" fmla="*/ 11 w 24"/>
                <a:gd name="T13" fmla="*/ 27 h 31"/>
                <a:gd name="T14" fmla="*/ 4 w 24"/>
                <a:gd name="T15" fmla="*/ 22 h 31"/>
                <a:gd name="T16" fmla="*/ 4 w 24"/>
                <a:gd name="T17" fmla="*/ 21 h 31"/>
                <a:gd name="T18" fmla="*/ 0 w 24"/>
                <a:gd name="T19" fmla="*/ 21 h 31"/>
                <a:gd name="T20" fmla="*/ 0 w 24"/>
                <a:gd name="T21" fmla="*/ 21 h 31"/>
                <a:gd name="T22" fmla="*/ 11 w 24"/>
                <a:gd name="T23" fmla="*/ 31 h 31"/>
                <a:gd name="T24" fmla="*/ 23 w 24"/>
                <a:gd name="T25" fmla="*/ 21 h 31"/>
                <a:gd name="T26" fmla="*/ 15 w 24"/>
                <a:gd name="T27" fmla="*/ 12 h 31"/>
                <a:gd name="T28" fmla="*/ 24 w 24"/>
                <a:gd name="T29" fmla="*/ 0 h 31"/>
                <a:gd name="T30" fmla="*/ 1 w 24"/>
                <a:gd name="T3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1">
                  <a:moveTo>
                    <a:pt x="1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5"/>
                    <a:pt x="19" y="17"/>
                    <a:pt x="19" y="21"/>
                  </a:cubicBezTo>
                  <a:cubicBezTo>
                    <a:pt x="19" y="25"/>
                    <a:pt x="17" y="27"/>
                    <a:pt x="11" y="27"/>
                  </a:cubicBezTo>
                  <a:cubicBezTo>
                    <a:pt x="9" y="27"/>
                    <a:pt x="4" y="26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7"/>
                    <a:pt x="4" y="31"/>
                    <a:pt x="11" y="31"/>
                  </a:cubicBezTo>
                  <a:cubicBezTo>
                    <a:pt x="20" y="31"/>
                    <a:pt x="23" y="26"/>
                    <a:pt x="23" y="21"/>
                  </a:cubicBezTo>
                  <a:cubicBezTo>
                    <a:pt x="23" y="15"/>
                    <a:pt x="20" y="12"/>
                    <a:pt x="15" y="12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86"/>
            <p:cNvSpPr>
              <a:spLocks noEditPoints="1"/>
            </p:cNvSpPr>
            <p:nvPr/>
          </p:nvSpPr>
          <p:spPr bwMode="auto">
            <a:xfrm>
              <a:off x="184151" y="-3175"/>
              <a:ext cx="77788" cy="96838"/>
            </a:xfrm>
            <a:custGeom>
              <a:avLst/>
              <a:gdLst>
                <a:gd name="T0" fmla="*/ 21 w 24"/>
                <a:gd name="T1" fmla="*/ 5 h 29"/>
                <a:gd name="T2" fmla="*/ 10 w 24"/>
                <a:gd name="T3" fmla="*/ 0 h 29"/>
                <a:gd name="T4" fmla="*/ 0 w 24"/>
                <a:gd name="T5" fmla="*/ 0 h 29"/>
                <a:gd name="T6" fmla="*/ 0 w 24"/>
                <a:gd name="T7" fmla="*/ 29 h 29"/>
                <a:gd name="T8" fmla="*/ 10 w 24"/>
                <a:gd name="T9" fmla="*/ 29 h 29"/>
                <a:gd name="T10" fmla="*/ 21 w 24"/>
                <a:gd name="T11" fmla="*/ 25 h 29"/>
                <a:gd name="T12" fmla="*/ 24 w 24"/>
                <a:gd name="T13" fmla="*/ 15 h 29"/>
                <a:gd name="T14" fmla="*/ 24 w 24"/>
                <a:gd name="T15" fmla="*/ 14 h 29"/>
                <a:gd name="T16" fmla="*/ 21 w 24"/>
                <a:gd name="T17" fmla="*/ 5 h 29"/>
                <a:gd name="T18" fmla="*/ 10 w 24"/>
                <a:gd name="T19" fmla="*/ 26 h 29"/>
                <a:gd name="T20" fmla="*/ 3 w 24"/>
                <a:gd name="T21" fmla="*/ 26 h 29"/>
                <a:gd name="T22" fmla="*/ 3 w 24"/>
                <a:gd name="T23" fmla="*/ 3 h 29"/>
                <a:gd name="T24" fmla="*/ 10 w 24"/>
                <a:gd name="T25" fmla="*/ 3 h 29"/>
                <a:gd name="T26" fmla="*/ 20 w 24"/>
                <a:gd name="T27" fmla="*/ 14 h 29"/>
                <a:gd name="T28" fmla="*/ 20 w 24"/>
                <a:gd name="T29" fmla="*/ 15 h 29"/>
                <a:gd name="T30" fmla="*/ 18 w 24"/>
                <a:gd name="T31" fmla="*/ 23 h 29"/>
                <a:gd name="T32" fmla="*/ 10 w 24"/>
                <a:gd name="T33" fmla="*/ 2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9">
                  <a:moveTo>
                    <a:pt x="21" y="5"/>
                  </a:moveTo>
                  <a:cubicBezTo>
                    <a:pt x="19" y="2"/>
                    <a:pt x="15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5" y="29"/>
                    <a:pt x="19" y="28"/>
                    <a:pt x="21" y="25"/>
                  </a:cubicBezTo>
                  <a:cubicBezTo>
                    <a:pt x="23" y="22"/>
                    <a:pt x="24" y="19"/>
                    <a:pt x="24" y="15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1"/>
                    <a:pt x="23" y="7"/>
                    <a:pt x="21" y="5"/>
                  </a:cubicBezTo>
                  <a:close/>
                  <a:moveTo>
                    <a:pt x="10" y="2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7" y="3"/>
                    <a:pt x="20" y="7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8"/>
                    <a:pt x="20" y="21"/>
                    <a:pt x="18" y="23"/>
                  </a:cubicBezTo>
                  <a:cubicBezTo>
                    <a:pt x="17" y="25"/>
                    <a:pt x="14" y="26"/>
                    <a:pt x="1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87"/>
            <p:cNvSpPr/>
            <p:nvPr/>
          </p:nvSpPr>
          <p:spPr bwMode="auto">
            <a:xfrm>
              <a:off x="276226" y="42863"/>
              <a:ext cx="80963" cy="6350"/>
            </a:xfrm>
            <a:custGeom>
              <a:avLst/>
              <a:gdLst>
                <a:gd name="T0" fmla="*/ 24 w 25"/>
                <a:gd name="T1" fmla="*/ 2 h 2"/>
                <a:gd name="T2" fmla="*/ 1 w 25"/>
                <a:gd name="T3" fmla="*/ 2 h 2"/>
                <a:gd name="T4" fmla="*/ 0 w 25"/>
                <a:gd name="T5" fmla="*/ 1 h 2"/>
                <a:gd name="T6" fmla="*/ 1 w 25"/>
                <a:gd name="T7" fmla="*/ 0 h 2"/>
                <a:gd name="T8" fmla="*/ 24 w 25"/>
                <a:gd name="T9" fmla="*/ 0 h 2"/>
                <a:gd name="T10" fmla="*/ 25 w 25"/>
                <a:gd name="T11" fmla="*/ 1 h 2"/>
                <a:gd name="T12" fmla="*/ 24 w 25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">
                  <a:moveTo>
                    <a:pt x="24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5" y="1"/>
                    <a:pt x="25" y="1"/>
                  </a:cubicBezTo>
                  <a:cubicBezTo>
                    <a:pt x="25" y="2"/>
                    <a:pt x="24" y="2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88"/>
            <p:cNvSpPr/>
            <p:nvPr/>
          </p:nvSpPr>
          <p:spPr bwMode="auto">
            <a:xfrm>
              <a:off x="317501" y="6350"/>
              <a:ext cx="42863" cy="79375"/>
            </a:xfrm>
            <a:custGeom>
              <a:avLst/>
              <a:gdLst>
                <a:gd name="T0" fmla="*/ 1 w 13"/>
                <a:gd name="T1" fmla="*/ 24 h 24"/>
                <a:gd name="T2" fmla="*/ 1 w 13"/>
                <a:gd name="T3" fmla="*/ 24 h 24"/>
                <a:gd name="T4" fmla="*/ 1 w 13"/>
                <a:gd name="T5" fmla="*/ 23 h 24"/>
                <a:gd name="T6" fmla="*/ 11 w 13"/>
                <a:gd name="T7" fmla="*/ 12 h 24"/>
                <a:gd name="T8" fmla="*/ 1 w 13"/>
                <a:gd name="T9" fmla="*/ 2 h 24"/>
                <a:gd name="T10" fmla="*/ 1 w 13"/>
                <a:gd name="T11" fmla="*/ 0 h 24"/>
                <a:gd name="T12" fmla="*/ 2 w 13"/>
                <a:gd name="T13" fmla="*/ 0 h 24"/>
                <a:gd name="T14" fmla="*/ 13 w 13"/>
                <a:gd name="T15" fmla="*/ 12 h 24"/>
                <a:gd name="T16" fmla="*/ 13 w 13"/>
                <a:gd name="T17" fmla="*/ 13 h 24"/>
                <a:gd name="T18" fmla="*/ 2 w 13"/>
                <a:gd name="T19" fmla="*/ 24 h 24"/>
                <a:gd name="T20" fmla="*/ 1 w 13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4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3"/>
                    <a:pt x="13" y="13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1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89"/>
            <p:cNvSpPr/>
            <p:nvPr/>
          </p:nvSpPr>
          <p:spPr bwMode="auto">
            <a:xfrm>
              <a:off x="7938" y="42863"/>
              <a:ext cx="77788" cy="6350"/>
            </a:xfrm>
            <a:custGeom>
              <a:avLst/>
              <a:gdLst>
                <a:gd name="T0" fmla="*/ 23 w 24"/>
                <a:gd name="T1" fmla="*/ 2 h 2"/>
                <a:gd name="T2" fmla="*/ 1 w 24"/>
                <a:gd name="T3" fmla="*/ 2 h 2"/>
                <a:gd name="T4" fmla="*/ 0 w 24"/>
                <a:gd name="T5" fmla="*/ 1 h 2"/>
                <a:gd name="T6" fmla="*/ 1 w 24"/>
                <a:gd name="T7" fmla="*/ 0 h 2"/>
                <a:gd name="T8" fmla="*/ 23 w 24"/>
                <a:gd name="T9" fmla="*/ 0 h 2"/>
                <a:gd name="T10" fmla="*/ 24 w 24"/>
                <a:gd name="T11" fmla="*/ 1 h 2"/>
                <a:gd name="T12" fmla="*/ 23 w 2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">
                  <a:moveTo>
                    <a:pt x="23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1"/>
                    <a:pt x="24" y="1"/>
                  </a:cubicBezTo>
                  <a:cubicBezTo>
                    <a:pt x="24" y="2"/>
                    <a:pt x="24" y="2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90"/>
            <p:cNvSpPr/>
            <p:nvPr/>
          </p:nvSpPr>
          <p:spPr bwMode="auto">
            <a:xfrm>
              <a:off x="1588" y="6350"/>
              <a:ext cx="42863" cy="79375"/>
            </a:xfrm>
            <a:custGeom>
              <a:avLst/>
              <a:gdLst>
                <a:gd name="T0" fmla="*/ 12 w 13"/>
                <a:gd name="T1" fmla="*/ 24 h 24"/>
                <a:gd name="T2" fmla="*/ 11 w 13"/>
                <a:gd name="T3" fmla="*/ 24 h 24"/>
                <a:gd name="T4" fmla="*/ 0 w 13"/>
                <a:gd name="T5" fmla="*/ 13 h 24"/>
                <a:gd name="T6" fmla="*/ 0 w 13"/>
                <a:gd name="T7" fmla="*/ 12 h 24"/>
                <a:gd name="T8" fmla="*/ 11 w 13"/>
                <a:gd name="T9" fmla="*/ 0 h 24"/>
                <a:gd name="T10" fmla="*/ 12 w 13"/>
                <a:gd name="T11" fmla="*/ 0 h 24"/>
                <a:gd name="T12" fmla="*/ 12 w 13"/>
                <a:gd name="T13" fmla="*/ 2 h 24"/>
                <a:gd name="T14" fmla="*/ 2 w 13"/>
                <a:gd name="T15" fmla="*/ 12 h 24"/>
                <a:gd name="T16" fmla="*/ 12 w 13"/>
                <a:gd name="T17" fmla="*/ 23 h 24"/>
                <a:gd name="T18" fmla="*/ 12 w 13"/>
                <a:gd name="T19" fmla="*/ 24 h 24"/>
                <a:gd name="T20" fmla="*/ 12 w 13"/>
                <a:gd name="T2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4">
                  <a:moveTo>
                    <a:pt x="12" y="24"/>
                  </a:moveTo>
                  <a:cubicBezTo>
                    <a:pt x="12" y="24"/>
                    <a:pt x="11" y="24"/>
                    <a:pt x="11" y="2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3" y="1"/>
                    <a:pt x="13" y="1"/>
                    <a:pt x="12" y="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3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91"/>
            <p:cNvSpPr/>
            <p:nvPr/>
          </p:nvSpPr>
          <p:spPr bwMode="auto">
            <a:xfrm>
              <a:off x="177801" y="130175"/>
              <a:ext cx="6350" cy="82550"/>
            </a:xfrm>
            <a:custGeom>
              <a:avLst/>
              <a:gdLst>
                <a:gd name="T0" fmla="*/ 1 w 2"/>
                <a:gd name="T1" fmla="*/ 25 h 25"/>
                <a:gd name="T2" fmla="*/ 0 w 2"/>
                <a:gd name="T3" fmla="*/ 24 h 25"/>
                <a:gd name="T4" fmla="*/ 0 w 2"/>
                <a:gd name="T5" fmla="*/ 1 h 25"/>
                <a:gd name="T6" fmla="*/ 1 w 2"/>
                <a:gd name="T7" fmla="*/ 0 h 25"/>
                <a:gd name="T8" fmla="*/ 2 w 2"/>
                <a:gd name="T9" fmla="*/ 1 h 25"/>
                <a:gd name="T10" fmla="*/ 2 w 2"/>
                <a:gd name="T11" fmla="*/ 24 h 25"/>
                <a:gd name="T12" fmla="*/ 1 w 2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5">
                  <a:moveTo>
                    <a:pt x="1" y="25"/>
                  </a:moveTo>
                  <a:cubicBezTo>
                    <a:pt x="1" y="25"/>
                    <a:pt x="0" y="24"/>
                    <a:pt x="0" y="2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5"/>
                    <a:pt x="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92"/>
            <p:cNvSpPr/>
            <p:nvPr/>
          </p:nvSpPr>
          <p:spPr bwMode="auto">
            <a:xfrm>
              <a:off x="141288" y="176213"/>
              <a:ext cx="79375" cy="39688"/>
            </a:xfrm>
            <a:custGeom>
              <a:avLst/>
              <a:gdLst>
                <a:gd name="T0" fmla="*/ 12 w 24"/>
                <a:gd name="T1" fmla="*/ 12 h 12"/>
                <a:gd name="T2" fmla="*/ 11 w 24"/>
                <a:gd name="T3" fmla="*/ 12 h 12"/>
                <a:gd name="T4" fmla="*/ 0 w 24"/>
                <a:gd name="T5" fmla="*/ 1 h 12"/>
                <a:gd name="T6" fmla="*/ 0 w 24"/>
                <a:gd name="T7" fmla="*/ 0 h 12"/>
                <a:gd name="T8" fmla="*/ 1 w 24"/>
                <a:gd name="T9" fmla="*/ 0 h 12"/>
                <a:gd name="T10" fmla="*/ 12 w 24"/>
                <a:gd name="T11" fmla="*/ 10 h 12"/>
                <a:gd name="T12" fmla="*/ 23 w 24"/>
                <a:gd name="T13" fmla="*/ 0 h 12"/>
                <a:gd name="T14" fmla="*/ 24 w 24"/>
                <a:gd name="T15" fmla="*/ 0 h 12"/>
                <a:gd name="T16" fmla="*/ 24 w 24"/>
                <a:gd name="T17" fmla="*/ 1 h 12"/>
                <a:gd name="T18" fmla="*/ 13 w 24"/>
                <a:gd name="T19" fmla="*/ 12 h 12"/>
                <a:gd name="T20" fmla="*/ 12 w 24"/>
                <a:gd name="T2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2">
                  <a:moveTo>
                    <a:pt x="12" y="12"/>
                  </a:moveTo>
                  <a:cubicBezTo>
                    <a:pt x="12" y="12"/>
                    <a:pt x="12" y="12"/>
                    <a:pt x="11" y="1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24" y="0"/>
                    <a:pt x="24" y="1"/>
                    <a:pt x="24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1" name="组合 200"/>
          <p:cNvGrpSpPr/>
          <p:nvPr/>
        </p:nvGrpSpPr>
        <p:grpSpPr>
          <a:xfrm>
            <a:off x="3438785" y="1789703"/>
            <a:ext cx="359293" cy="251186"/>
            <a:chOff x="0" y="246063"/>
            <a:chExt cx="358776" cy="250825"/>
          </a:xfrm>
          <a:solidFill>
            <a:schemeClr val="tx1"/>
          </a:solidFill>
        </p:grpSpPr>
        <p:sp>
          <p:nvSpPr>
            <p:cNvPr id="191" name="Freeform 96"/>
            <p:cNvSpPr/>
            <p:nvPr/>
          </p:nvSpPr>
          <p:spPr bwMode="auto">
            <a:xfrm>
              <a:off x="0" y="374651"/>
              <a:ext cx="212725" cy="79375"/>
            </a:xfrm>
            <a:custGeom>
              <a:avLst/>
              <a:gdLst>
                <a:gd name="T0" fmla="*/ 0 w 134"/>
                <a:gd name="T1" fmla="*/ 0 h 50"/>
                <a:gd name="T2" fmla="*/ 134 w 134"/>
                <a:gd name="T3" fmla="*/ 0 h 50"/>
                <a:gd name="T4" fmla="*/ 68 w 134"/>
                <a:gd name="T5" fmla="*/ 50 h 50"/>
                <a:gd name="T6" fmla="*/ 0 w 13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50">
                  <a:moveTo>
                    <a:pt x="0" y="0"/>
                  </a:moveTo>
                  <a:lnTo>
                    <a:pt x="134" y="0"/>
                  </a:lnTo>
                  <a:lnTo>
                    <a:pt x="68" y="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Rectangle 97"/>
            <p:cNvSpPr>
              <a:spLocks noChangeArrowheads="1"/>
            </p:cNvSpPr>
            <p:nvPr/>
          </p:nvSpPr>
          <p:spPr bwMode="auto">
            <a:xfrm>
              <a:off x="39688" y="295276"/>
              <a:ext cx="133350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Rectangle 98"/>
            <p:cNvSpPr>
              <a:spLocks noChangeArrowheads="1"/>
            </p:cNvSpPr>
            <p:nvPr/>
          </p:nvSpPr>
          <p:spPr bwMode="auto">
            <a:xfrm>
              <a:off x="39688" y="288926"/>
              <a:ext cx="133350" cy="6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Rectangle 99"/>
            <p:cNvSpPr>
              <a:spLocks noChangeArrowheads="1"/>
            </p:cNvSpPr>
            <p:nvPr/>
          </p:nvSpPr>
          <p:spPr bwMode="auto">
            <a:xfrm>
              <a:off x="39688" y="282576"/>
              <a:ext cx="133350" cy="3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00"/>
            <p:cNvSpPr>
              <a:spLocks noEditPoints="1"/>
            </p:cNvSpPr>
            <p:nvPr/>
          </p:nvSpPr>
          <p:spPr bwMode="auto">
            <a:xfrm>
              <a:off x="179388" y="246063"/>
              <a:ext cx="130175" cy="112713"/>
            </a:xfrm>
            <a:custGeom>
              <a:avLst/>
              <a:gdLst>
                <a:gd name="T0" fmla="*/ 6 w 40"/>
                <a:gd name="T1" fmla="*/ 12 h 34"/>
                <a:gd name="T2" fmla="*/ 2 w 40"/>
                <a:gd name="T3" fmla="*/ 10 h 34"/>
                <a:gd name="T4" fmla="*/ 0 w 40"/>
                <a:gd name="T5" fmla="*/ 6 h 34"/>
                <a:gd name="T6" fmla="*/ 2 w 40"/>
                <a:gd name="T7" fmla="*/ 1 h 34"/>
                <a:gd name="T8" fmla="*/ 6 w 40"/>
                <a:gd name="T9" fmla="*/ 0 h 34"/>
                <a:gd name="T10" fmla="*/ 11 w 40"/>
                <a:gd name="T11" fmla="*/ 1 h 34"/>
                <a:gd name="T12" fmla="*/ 13 w 40"/>
                <a:gd name="T13" fmla="*/ 6 h 34"/>
                <a:gd name="T14" fmla="*/ 11 w 40"/>
                <a:gd name="T15" fmla="*/ 10 h 34"/>
                <a:gd name="T16" fmla="*/ 6 w 40"/>
                <a:gd name="T17" fmla="*/ 12 h 34"/>
                <a:gd name="T18" fmla="*/ 6 w 40"/>
                <a:gd name="T19" fmla="*/ 2 h 34"/>
                <a:gd name="T20" fmla="*/ 4 w 40"/>
                <a:gd name="T21" fmla="*/ 3 h 34"/>
                <a:gd name="T22" fmla="*/ 3 w 40"/>
                <a:gd name="T23" fmla="*/ 6 h 34"/>
                <a:gd name="T24" fmla="*/ 4 w 40"/>
                <a:gd name="T25" fmla="*/ 8 h 34"/>
                <a:gd name="T26" fmla="*/ 6 w 40"/>
                <a:gd name="T27" fmla="*/ 9 h 34"/>
                <a:gd name="T28" fmla="*/ 9 w 40"/>
                <a:gd name="T29" fmla="*/ 8 h 34"/>
                <a:gd name="T30" fmla="*/ 10 w 40"/>
                <a:gd name="T31" fmla="*/ 6 h 34"/>
                <a:gd name="T32" fmla="*/ 9 w 40"/>
                <a:gd name="T33" fmla="*/ 3 h 34"/>
                <a:gd name="T34" fmla="*/ 6 w 40"/>
                <a:gd name="T35" fmla="*/ 2 h 34"/>
                <a:gd name="T36" fmla="*/ 40 w 40"/>
                <a:gd name="T37" fmla="*/ 32 h 34"/>
                <a:gd name="T38" fmla="*/ 31 w 40"/>
                <a:gd name="T39" fmla="*/ 34 h 34"/>
                <a:gd name="T40" fmla="*/ 19 w 40"/>
                <a:gd name="T41" fmla="*/ 30 h 34"/>
                <a:gd name="T42" fmla="*/ 14 w 40"/>
                <a:gd name="T43" fmla="*/ 18 h 34"/>
                <a:gd name="T44" fmla="*/ 19 w 40"/>
                <a:gd name="T45" fmla="*/ 5 h 34"/>
                <a:gd name="T46" fmla="*/ 32 w 40"/>
                <a:gd name="T47" fmla="*/ 0 h 34"/>
                <a:gd name="T48" fmla="*/ 40 w 40"/>
                <a:gd name="T49" fmla="*/ 1 h 34"/>
                <a:gd name="T50" fmla="*/ 40 w 40"/>
                <a:gd name="T51" fmla="*/ 5 h 34"/>
                <a:gd name="T52" fmla="*/ 32 w 40"/>
                <a:gd name="T53" fmla="*/ 3 h 34"/>
                <a:gd name="T54" fmla="*/ 22 w 40"/>
                <a:gd name="T55" fmla="*/ 7 h 34"/>
                <a:gd name="T56" fmla="*/ 19 w 40"/>
                <a:gd name="T57" fmla="*/ 17 h 34"/>
                <a:gd name="T58" fmla="*/ 22 w 40"/>
                <a:gd name="T59" fmla="*/ 27 h 34"/>
                <a:gd name="T60" fmla="*/ 31 w 40"/>
                <a:gd name="T61" fmla="*/ 30 h 34"/>
                <a:gd name="T62" fmla="*/ 40 w 40"/>
                <a:gd name="T63" fmla="*/ 28 h 34"/>
                <a:gd name="T64" fmla="*/ 40 w 40"/>
                <a:gd name="T65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34">
                  <a:moveTo>
                    <a:pt x="6" y="12"/>
                  </a:moveTo>
                  <a:cubicBezTo>
                    <a:pt x="5" y="12"/>
                    <a:pt x="3" y="11"/>
                    <a:pt x="2" y="10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1" y="3"/>
                    <a:pt x="2" y="1"/>
                  </a:cubicBezTo>
                  <a:cubicBezTo>
                    <a:pt x="3" y="0"/>
                    <a:pt x="5" y="0"/>
                    <a:pt x="6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2" y="3"/>
                    <a:pt x="13" y="4"/>
                    <a:pt x="13" y="6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9" y="11"/>
                    <a:pt x="8" y="12"/>
                    <a:pt x="6" y="12"/>
                  </a:cubicBezTo>
                  <a:moveTo>
                    <a:pt x="6" y="2"/>
                  </a:moveTo>
                  <a:cubicBezTo>
                    <a:pt x="5" y="2"/>
                    <a:pt x="4" y="3"/>
                    <a:pt x="4" y="3"/>
                  </a:cubicBezTo>
                  <a:cubicBezTo>
                    <a:pt x="3" y="4"/>
                    <a:pt x="3" y="5"/>
                    <a:pt x="3" y="6"/>
                  </a:cubicBezTo>
                  <a:cubicBezTo>
                    <a:pt x="3" y="7"/>
                    <a:pt x="3" y="8"/>
                    <a:pt x="4" y="8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4"/>
                    <a:pt x="9" y="3"/>
                  </a:cubicBezTo>
                  <a:cubicBezTo>
                    <a:pt x="8" y="3"/>
                    <a:pt x="7" y="2"/>
                    <a:pt x="6" y="2"/>
                  </a:cubicBezTo>
                  <a:close/>
                  <a:moveTo>
                    <a:pt x="40" y="32"/>
                  </a:moveTo>
                  <a:cubicBezTo>
                    <a:pt x="37" y="34"/>
                    <a:pt x="34" y="34"/>
                    <a:pt x="31" y="34"/>
                  </a:cubicBezTo>
                  <a:cubicBezTo>
                    <a:pt x="26" y="34"/>
                    <a:pt x="22" y="33"/>
                    <a:pt x="19" y="30"/>
                  </a:cubicBezTo>
                  <a:cubicBezTo>
                    <a:pt x="16" y="27"/>
                    <a:pt x="14" y="23"/>
                    <a:pt x="14" y="18"/>
                  </a:cubicBezTo>
                  <a:cubicBezTo>
                    <a:pt x="14" y="12"/>
                    <a:pt x="16" y="8"/>
                    <a:pt x="19" y="5"/>
                  </a:cubicBezTo>
                  <a:cubicBezTo>
                    <a:pt x="22" y="1"/>
                    <a:pt x="27" y="0"/>
                    <a:pt x="32" y="0"/>
                  </a:cubicBezTo>
                  <a:cubicBezTo>
                    <a:pt x="35" y="0"/>
                    <a:pt x="38" y="0"/>
                    <a:pt x="40" y="1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8" y="4"/>
                    <a:pt x="35" y="3"/>
                    <a:pt x="32" y="3"/>
                  </a:cubicBezTo>
                  <a:cubicBezTo>
                    <a:pt x="28" y="3"/>
                    <a:pt x="25" y="5"/>
                    <a:pt x="22" y="7"/>
                  </a:cubicBezTo>
                  <a:cubicBezTo>
                    <a:pt x="20" y="10"/>
                    <a:pt x="19" y="13"/>
                    <a:pt x="19" y="17"/>
                  </a:cubicBezTo>
                  <a:cubicBezTo>
                    <a:pt x="19" y="21"/>
                    <a:pt x="20" y="25"/>
                    <a:pt x="22" y="27"/>
                  </a:cubicBezTo>
                  <a:cubicBezTo>
                    <a:pt x="24" y="29"/>
                    <a:pt x="28" y="30"/>
                    <a:pt x="31" y="30"/>
                  </a:cubicBezTo>
                  <a:cubicBezTo>
                    <a:pt x="35" y="30"/>
                    <a:pt x="38" y="30"/>
                    <a:pt x="40" y="28"/>
                  </a:cubicBezTo>
                  <a:lnTo>
                    <a:pt x="4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01"/>
            <p:cNvSpPr/>
            <p:nvPr/>
          </p:nvSpPr>
          <p:spPr bwMode="auto">
            <a:xfrm>
              <a:off x="84138" y="334963"/>
              <a:ext cx="26988" cy="30163"/>
            </a:xfrm>
            <a:custGeom>
              <a:avLst/>
              <a:gdLst>
                <a:gd name="T0" fmla="*/ 6 w 8"/>
                <a:gd name="T1" fmla="*/ 1 h 9"/>
                <a:gd name="T2" fmla="*/ 4 w 8"/>
                <a:gd name="T3" fmla="*/ 0 h 9"/>
                <a:gd name="T4" fmla="*/ 1 w 8"/>
                <a:gd name="T5" fmla="*/ 1 h 9"/>
                <a:gd name="T6" fmla="*/ 0 w 8"/>
                <a:gd name="T7" fmla="*/ 5 h 9"/>
                <a:gd name="T8" fmla="*/ 1 w 8"/>
                <a:gd name="T9" fmla="*/ 8 h 9"/>
                <a:gd name="T10" fmla="*/ 4 w 8"/>
                <a:gd name="T11" fmla="*/ 9 h 9"/>
                <a:gd name="T12" fmla="*/ 7 w 8"/>
                <a:gd name="T13" fmla="*/ 8 h 9"/>
                <a:gd name="T14" fmla="*/ 8 w 8"/>
                <a:gd name="T15" fmla="*/ 4 h 9"/>
                <a:gd name="T16" fmla="*/ 7 w 8"/>
                <a:gd name="T17" fmla="*/ 2 h 9"/>
                <a:gd name="T18" fmla="*/ 6 w 8"/>
                <a:gd name="T1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9">
                  <a:moveTo>
                    <a:pt x="6" y="1"/>
                  </a:move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0" y="3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9"/>
                    <a:pt x="4" y="9"/>
                  </a:cubicBezTo>
                  <a:cubicBezTo>
                    <a:pt x="5" y="9"/>
                    <a:pt x="6" y="9"/>
                    <a:pt x="7" y="8"/>
                  </a:cubicBezTo>
                  <a:cubicBezTo>
                    <a:pt x="7" y="7"/>
                    <a:pt x="8" y="6"/>
                    <a:pt x="8" y="4"/>
                  </a:cubicBezTo>
                  <a:cubicBezTo>
                    <a:pt x="8" y="4"/>
                    <a:pt x="7" y="3"/>
                    <a:pt x="7" y="2"/>
                  </a:cubicBezTo>
                  <a:cubicBezTo>
                    <a:pt x="7" y="1"/>
                    <a:pt x="6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02"/>
            <p:cNvSpPr>
              <a:spLocks noEditPoints="1"/>
            </p:cNvSpPr>
            <p:nvPr/>
          </p:nvSpPr>
          <p:spPr bwMode="auto">
            <a:xfrm>
              <a:off x="39688" y="307976"/>
              <a:ext cx="133350" cy="79375"/>
            </a:xfrm>
            <a:custGeom>
              <a:avLst/>
              <a:gdLst>
                <a:gd name="T0" fmla="*/ 0 w 41"/>
                <a:gd name="T1" fmla="*/ 0 h 24"/>
                <a:gd name="T2" fmla="*/ 0 w 41"/>
                <a:gd name="T3" fmla="*/ 24 h 24"/>
                <a:gd name="T4" fmla="*/ 41 w 41"/>
                <a:gd name="T5" fmla="*/ 24 h 24"/>
                <a:gd name="T6" fmla="*/ 41 w 41"/>
                <a:gd name="T7" fmla="*/ 0 h 24"/>
                <a:gd name="T8" fmla="*/ 0 w 41"/>
                <a:gd name="T9" fmla="*/ 0 h 24"/>
                <a:gd name="T10" fmla="*/ 11 w 41"/>
                <a:gd name="T11" fmla="*/ 18 h 24"/>
                <a:gd name="T12" fmla="*/ 4 w 41"/>
                <a:gd name="T13" fmla="*/ 18 h 24"/>
                <a:gd name="T14" fmla="*/ 4 w 41"/>
                <a:gd name="T15" fmla="*/ 7 h 24"/>
                <a:gd name="T16" fmla="*/ 6 w 41"/>
                <a:gd name="T17" fmla="*/ 7 h 24"/>
                <a:gd name="T18" fmla="*/ 6 w 41"/>
                <a:gd name="T19" fmla="*/ 17 h 24"/>
                <a:gd name="T20" fmla="*/ 11 w 41"/>
                <a:gd name="T21" fmla="*/ 17 h 24"/>
                <a:gd name="T22" fmla="*/ 11 w 41"/>
                <a:gd name="T23" fmla="*/ 18 h 24"/>
                <a:gd name="T24" fmla="*/ 22 w 41"/>
                <a:gd name="T25" fmla="*/ 15 h 24"/>
                <a:gd name="T26" fmla="*/ 20 w 41"/>
                <a:gd name="T27" fmla="*/ 17 h 24"/>
                <a:gd name="T28" fmla="*/ 18 w 41"/>
                <a:gd name="T29" fmla="*/ 18 h 24"/>
                <a:gd name="T30" fmla="*/ 15 w 41"/>
                <a:gd name="T31" fmla="*/ 17 h 24"/>
                <a:gd name="T32" fmla="*/ 13 w 41"/>
                <a:gd name="T33" fmla="*/ 15 h 24"/>
                <a:gd name="T34" fmla="*/ 13 w 41"/>
                <a:gd name="T35" fmla="*/ 13 h 24"/>
                <a:gd name="T36" fmla="*/ 14 w 41"/>
                <a:gd name="T37" fmla="*/ 8 h 24"/>
                <a:gd name="T38" fmla="*/ 18 w 41"/>
                <a:gd name="T39" fmla="*/ 7 h 24"/>
                <a:gd name="T40" fmla="*/ 21 w 41"/>
                <a:gd name="T41" fmla="*/ 8 h 24"/>
                <a:gd name="T42" fmla="*/ 22 w 41"/>
                <a:gd name="T43" fmla="*/ 10 h 24"/>
                <a:gd name="T44" fmla="*/ 23 w 41"/>
                <a:gd name="T45" fmla="*/ 13 h 24"/>
                <a:gd name="T46" fmla="*/ 22 w 41"/>
                <a:gd name="T47" fmla="*/ 15 h 24"/>
                <a:gd name="T48" fmla="*/ 35 w 41"/>
                <a:gd name="T49" fmla="*/ 18 h 24"/>
                <a:gd name="T50" fmla="*/ 34 w 41"/>
                <a:gd name="T51" fmla="*/ 18 h 24"/>
                <a:gd name="T52" fmla="*/ 31 w 41"/>
                <a:gd name="T53" fmla="*/ 10 h 24"/>
                <a:gd name="T54" fmla="*/ 31 w 41"/>
                <a:gd name="T55" fmla="*/ 8 h 24"/>
                <a:gd name="T56" fmla="*/ 31 w 41"/>
                <a:gd name="T57" fmla="*/ 10 h 24"/>
                <a:gd name="T58" fmla="*/ 28 w 41"/>
                <a:gd name="T59" fmla="*/ 18 h 24"/>
                <a:gd name="T60" fmla="*/ 27 w 41"/>
                <a:gd name="T61" fmla="*/ 18 h 24"/>
                <a:gd name="T62" fmla="*/ 24 w 41"/>
                <a:gd name="T63" fmla="*/ 7 h 24"/>
                <a:gd name="T64" fmla="*/ 25 w 41"/>
                <a:gd name="T65" fmla="*/ 7 h 24"/>
                <a:gd name="T66" fmla="*/ 27 w 41"/>
                <a:gd name="T67" fmla="*/ 14 h 24"/>
                <a:gd name="T68" fmla="*/ 28 w 41"/>
                <a:gd name="T69" fmla="*/ 16 h 24"/>
                <a:gd name="T70" fmla="*/ 28 w 41"/>
                <a:gd name="T71" fmla="*/ 14 h 24"/>
                <a:gd name="T72" fmla="*/ 30 w 41"/>
                <a:gd name="T73" fmla="*/ 7 h 24"/>
                <a:gd name="T74" fmla="*/ 32 w 41"/>
                <a:gd name="T75" fmla="*/ 7 h 24"/>
                <a:gd name="T76" fmla="*/ 33 w 41"/>
                <a:gd name="T77" fmla="*/ 13 h 24"/>
                <a:gd name="T78" fmla="*/ 34 w 41"/>
                <a:gd name="T79" fmla="*/ 16 h 24"/>
                <a:gd name="T80" fmla="*/ 35 w 41"/>
                <a:gd name="T81" fmla="*/ 14 h 24"/>
                <a:gd name="T82" fmla="*/ 37 w 41"/>
                <a:gd name="T83" fmla="*/ 7 h 24"/>
                <a:gd name="T84" fmla="*/ 38 w 41"/>
                <a:gd name="T85" fmla="*/ 7 h 24"/>
                <a:gd name="T86" fmla="*/ 35 w 41"/>
                <a:gd name="T8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" h="24">
                  <a:moveTo>
                    <a:pt x="0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0" y="0"/>
                  </a:lnTo>
                  <a:close/>
                  <a:moveTo>
                    <a:pt x="11" y="1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1" y="17"/>
                    <a:pt x="11" y="17"/>
                    <a:pt x="11" y="17"/>
                  </a:cubicBezTo>
                  <a:lnTo>
                    <a:pt x="11" y="18"/>
                  </a:lnTo>
                  <a:close/>
                  <a:moveTo>
                    <a:pt x="22" y="15"/>
                  </a:moveTo>
                  <a:cubicBezTo>
                    <a:pt x="22" y="16"/>
                    <a:pt x="21" y="17"/>
                    <a:pt x="20" y="17"/>
                  </a:cubicBezTo>
                  <a:cubicBezTo>
                    <a:pt x="20" y="18"/>
                    <a:pt x="19" y="18"/>
                    <a:pt x="18" y="18"/>
                  </a:cubicBezTo>
                  <a:cubicBezTo>
                    <a:pt x="17" y="18"/>
                    <a:pt x="16" y="18"/>
                    <a:pt x="15" y="17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1"/>
                    <a:pt x="13" y="9"/>
                    <a:pt x="14" y="8"/>
                  </a:cubicBezTo>
                  <a:cubicBezTo>
                    <a:pt x="15" y="7"/>
                    <a:pt x="16" y="7"/>
                    <a:pt x="18" y="7"/>
                  </a:cubicBezTo>
                  <a:cubicBezTo>
                    <a:pt x="19" y="7"/>
                    <a:pt x="20" y="7"/>
                    <a:pt x="21" y="8"/>
                  </a:cubicBezTo>
                  <a:cubicBezTo>
                    <a:pt x="21" y="8"/>
                    <a:pt x="22" y="9"/>
                    <a:pt x="22" y="10"/>
                  </a:cubicBezTo>
                  <a:cubicBezTo>
                    <a:pt x="23" y="10"/>
                    <a:pt x="23" y="11"/>
                    <a:pt x="23" y="13"/>
                  </a:cubicBezTo>
                  <a:cubicBezTo>
                    <a:pt x="23" y="14"/>
                    <a:pt x="23" y="15"/>
                    <a:pt x="22" y="15"/>
                  </a:cubicBezTo>
                  <a:close/>
                  <a:moveTo>
                    <a:pt x="35" y="18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9"/>
                    <a:pt x="31" y="9"/>
                    <a:pt x="31" y="8"/>
                  </a:cubicBezTo>
                  <a:cubicBezTo>
                    <a:pt x="31" y="9"/>
                    <a:pt x="31" y="9"/>
                    <a:pt x="31" y="1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7" y="16"/>
                    <a:pt x="28" y="16"/>
                  </a:cubicBezTo>
                  <a:cubicBezTo>
                    <a:pt x="28" y="15"/>
                    <a:pt x="28" y="15"/>
                    <a:pt x="28" y="14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4"/>
                    <a:pt x="34" y="15"/>
                    <a:pt x="34" y="16"/>
                  </a:cubicBezTo>
                  <a:cubicBezTo>
                    <a:pt x="34" y="16"/>
                    <a:pt x="35" y="15"/>
                    <a:pt x="35" y="14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8" y="7"/>
                    <a:pt x="38" y="7"/>
                    <a:pt x="38" y="7"/>
                  </a:cubicBezTo>
                  <a:lnTo>
                    <a:pt x="35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03"/>
            <p:cNvSpPr/>
            <p:nvPr/>
          </p:nvSpPr>
          <p:spPr bwMode="auto">
            <a:xfrm>
              <a:off x="188913" y="414338"/>
              <a:ext cx="49213" cy="82550"/>
            </a:xfrm>
            <a:custGeom>
              <a:avLst/>
              <a:gdLst>
                <a:gd name="T0" fmla="*/ 0 w 15"/>
                <a:gd name="T1" fmla="*/ 19 h 25"/>
                <a:gd name="T2" fmla="*/ 5 w 15"/>
                <a:gd name="T3" fmla="*/ 21 h 25"/>
                <a:gd name="T4" fmla="*/ 9 w 15"/>
                <a:gd name="T5" fmla="*/ 20 h 25"/>
                <a:gd name="T6" fmla="*/ 10 w 15"/>
                <a:gd name="T7" fmla="*/ 17 h 25"/>
                <a:gd name="T8" fmla="*/ 8 w 15"/>
                <a:gd name="T9" fmla="*/ 15 h 25"/>
                <a:gd name="T10" fmla="*/ 4 w 15"/>
                <a:gd name="T11" fmla="*/ 14 h 25"/>
                <a:gd name="T12" fmla="*/ 2 w 15"/>
                <a:gd name="T13" fmla="*/ 14 h 25"/>
                <a:gd name="T14" fmla="*/ 2 w 15"/>
                <a:gd name="T15" fmla="*/ 10 h 25"/>
                <a:gd name="T16" fmla="*/ 4 w 15"/>
                <a:gd name="T17" fmla="*/ 10 h 25"/>
                <a:gd name="T18" fmla="*/ 9 w 15"/>
                <a:gd name="T19" fmla="*/ 7 h 25"/>
                <a:gd name="T20" fmla="*/ 5 w 15"/>
                <a:gd name="T21" fmla="*/ 3 h 25"/>
                <a:gd name="T22" fmla="*/ 1 w 15"/>
                <a:gd name="T23" fmla="*/ 5 h 25"/>
                <a:gd name="T24" fmla="*/ 1 w 15"/>
                <a:gd name="T25" fmla="*/ 1 h 25"/>
                <a:gd name="T26" fmla="*/ 6 w 15"/>
                <a:gd name="T27" fmla="*/ 0 h 25"/>
                <a:gd name="T28" fmla="*/ 12 w 15"/>
                <a:gd name="T29" fmla="*/ 1 h 25"/>
                <a:gd name="T30" fmla="*/ 14 w 15"/>
                <a:gd name="T31" fmla="*/ 6 h 25"/>
                <a:gd name="T32" fmla="*/ 9 w 15"/>
                <a:gd name="T33" fmla="*/ 12 h 25"/>
                <a:gd name="T34" fmla="*/ 9 w 15"/>
                <a:gd name="T35" fmla="*/ 12 h 25"/>
                <a:gd name="T36" fmla="*/ 14 w 15"/>
                <a:gd name="T37" fmla="*/ 14 h 25"/>
                <a:gd name="T38" fmla="*/ 15 w 15"/>
                <a:gd name="T39" fmla="*/ 17 h 25"/>
                <a:gd name="T40" fmla="*/ 12 w 15"/>
                <a:gd name="T41" fmla="*/ 23 h 25"/>
                <a:gd name="T42" fmla="*/ 6 w 15"/>
                <a:gd name="T43" fmla="*/ 25 h 25"/>
                <a:gd name="T44" fmla="*/ 0 w 15"/>
                <a:gd name="T45" fmla="*/ 24 h 25"/>
                <a:gd name="T46" fmla="*/ 0 w 15"/>
                <a:gd name="T47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" h="25">
                  <a:moveTo>
                    <a:pt x="0" y="19"/>
                  </a:moveTo>
                  <a:cubicBezTo>
                    <a:pt x="1" y="20"/>
                    <a:pt x="3" y="21"/>
                    <a:pt x="5" y="21"/>
                  </a:cubicBezTo>
                  <a:cubicBezTo>
                    <a:pt x="7" y="21"/>
                    <a:pt x="8" y="21"/>
                    <a:pt x="9" y="20"/>
                  </a:cubicBezTo>
                  <a:cubicBezTo>
                    <a:pt x="9" y="19"/>
                    <a:pt x="10" y="19"/>
                    <a:pt x="10" y="17"/>
                  </a:cubicBezTo>
                  <a:cubicBezTo>
                    <a:pt x="10" y="16"/>
                    <a:pt x="9" y="15"/>
                    <a:pt x="8" y="15"/>
                  </a:cubicBezTo>
                  <a:cubicBezTo>
                    <a:pt x="7" y="14"/>
                    <a:pt x="6" y="14"/>
                    <a:pt x="4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7" y="10"/>
                    <a:pt x="9" y="9"/>
                    <a:pt x="9" y="7"/>
                  </a:cubicBezTo>
                  <a:cubicBezTo>
                    <a:pt x="9" y="5"/>
                    <a:pt x="8" y="3"/>
                    <a:pt x="5" y="3"/>
                  </a:cubicBezTo>
                  <a:cubicBezTo>
                    <a:pt x="4" y="3"/>
                    <a:pt x="2" y="4"/>
                    <a:pt x="1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2"/>
                    <a:pt x="14" y="4"/>
                    <a:pt x="14" y="6"/>
                  </a:cubicBezTo>
                  <a:cubicBezTo>
                    <a:pt x="14" y="9"/>
                    <a:pt x="13" y="11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2" y="13"/>
                    <a:pt x="14" y="14"/>
                  </a:cubicBezTo>
                  <a:cubicBezTo>
                    <a:pt x="15" y="15"/>
                    <a:pt x="15" y="16"/>
                    <a:pt x="15" y="17"/>
                  </a:cubicBezTo>
                  <a:cubicBezTo>
                    <a:pt x="15" y="20"/>
                    <a:pt x="14" y="22"/>
                    <a:pt x="12" y="23"/>
                  </a:cubicBezTo>
                  <a:cubicBezTo>
                    <a:pt x="11" y="24"/>
                    <a:pt x="9" y="25"/>
                    <a:pt x="6" y="25"/>
                  </a:cubicBezTo>
                  <a:cubicBezTo>
                    <a:pt x="3" y="25"/>
                    <a:pt x="1" y="24"/>
                    <a:pt x="0" y="24"/>
                  </a:cubicBez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04"/>
            <p:cNvSpPr>
              <a:spLocks noEditPoints="1"/>
            </p:cNvSpPr>
            <p:nvPr/>
          </p:nvSpPr>
          <p:spPr bwMode="auto">
            <a:xfrm>
              <a:off x="247650" y="414338"/>
              <a:ext cx="58738" cy="82550"/>
            </a:xfrm>
            <a:custGeom>
              <a:avLst/>
              <a:gdLst>
                <a:gd name="T0" fmla="*/ 0 w 18"/>
                <a:gd name="T1" fmla="*/ 13 h 25"/>
                <a:gd name="T2" fmla="*/ 3 w 18"/>
                <a:gd name="T3" fmla="*/ 3 h 25"/>
                <a:gd name="T4" fmla="*/ 9 w 18"/>
                <a:gd name="T5" fmla="*/ 0 h 25"/>
                <a:gd name="T6" fmla="*/ 18 w 18"/>
                <a:gd name="T7" fmla="*/ 12 h 25"/>
                <a:gd name="T8" fmla="*/ 16 w 18"/>
                <a:gd name="T9" fmla="*/ 21 h 25"/>
                <a:gd name="T10" fmla="*/ 9 w 18"/>
                <a:gd name="T11" fmla="*/ 25 h 25"/>
                <a:gd name="T12" fmla="*/ 0 w 18"/>
                <a:gd name="T13" fmla="*/ 13 h 25"/>
                <a:gd name="T14" fmla="*/ 5 w 18"/>
                <a:gd name="T15" fmla="*/ 12 h 25"/>
                <a:gd name="T16" fmla="*/ 9 w 18"/>
                <a:gd name="T17" fmla="*/ 21 h 25"/>
                <a:gd name="T18" fmla="*/ 13 w 18"/>
                <a:gd name="T19" fmla="*/ 12 h 25"/>
                <a:gd name="T20" fmla="*/ 9 w 18"/>
                <a:gd name="T21" fmla="*/ 3 h 25"/>
                <a:gd name="T22" fmla="*/ 5 w 18"/>
                <a:gd name="T2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5">
                  <a:moveTo>
                    <a:pt x="0" y="13"/>
                  </a:moveTo>
                  <a:cubicBezTo>
                    <a:pt x="0" y="8"/>
                    <a:pt x="1" y="5"/>
                    <a:pt x="3" y="3"/>
                  </a:cubicBezTo>
                  <a:cubicBezTo>
                    <a:pt x="4" y="1"/>
                    <a:pt x="6" y="0"/>
                    <a:pt x="9" y="0"/>
                  </a:cubicBezTo>
                  <a:cubicBezTo>
                    <a:pt x="15" y="0"/>
                    <a:pt x="18" y="4"/>
                    <a:pt x="18" y="12"/>
                  </a:cubicBezTo>
                  <a:cubicBezTo>
                    <a:pt x="18" y="16"/>
                    <a:pt x="17" y="19"/>
                    <a:pt x="16" y="21"/>
                  </a:cubicBezTo>
                  <a:cubicBezTo>
                    <a:pt x="14" y="24"/>
                    <a:pt x="12" y="25"/>
                    <a:pt x="9" y="25"/>
                  </a:cubicBezTo>
                  <a:cubicBezTo>
                    <a:pt x="3" y="25"/>
                    <a:pt x="0" y="21"/>
                    <a:pt x="0" y="13"/>
                  </a:cubicBezTo>
                  <a:close/>
                  <a:moveTo>
                    <a:pt x="5" y="12"/>
                  </a:moveTo>
                  <a:cubicBezTo>
                    <a:pt x="5" y="18"/>
                    <a:pt x="7" y="21"/>
                    <a:pt x="9" y="21"/>
                  </a:cubicBezTo>
                  <a:cubicBezTo>
                    <a:pt x="11" y="21"/>
                    <a:pt x="13" y="18"/>
                    <a:pt x="13" y="12"/>
                  </a:cubicBezTo>
                  <a:cubicBezTo>
                    <a:pt x="13" y="6"/>
                    <a:pt x="11" y="3"/>
                    <a:pt x="9" y="3"/>
                  </a:cubicBezTo>
                  <a:cubicBezTo>
                    <a:pt x="7" y="3"/>
                    <a:pt x="5" y="6"/>
                    <a:pt x="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05"/>
            <p:cNvSpPr>
              <a:spLocks noEditPoints="1"/>
            </p:cNvSpPr>
            <p:nvPr/>
          </p:nvSpPr>
          <p:spPr bwMode="auto">
            <a:xfrm>
              <a:off x="319088" y="414338"/>
              <a:ext cx="39688" cy="23813"/>
            </a:xfrm>
            <a:custGeom>
              <a:avLst/>
              <a:gdLst>
                <a:gd name="T0" fmla="*/ 11 w 25"/>
                <a:gd name="T1" fmla="*/ 0 h 15"/>
                <a:gd name="T2" fmla="*/ 7 w 25"/>
                <a:gd name="T3" fmla="*/ 15 h 15"/>
                <a:gd name="T4" fmla="*/ 0 w 25"/>
                <a:gd name="T5" fmla="*/ 15 h 15"/>
                <a:gd name="T6" fmla="*/ 2 w 25"/>
                <a:gd name="T7" fmla="*/ 0 h 15"/>
                <a:gd name="T8" fmla="*/ 11 w 25"/>
                <a:gd name="T9" fmla="*/ 0 h 15"/>
                <a:gd name="T10" fmla="*/ 25 w 25"/>
                <a:gd name="T11" fmla="*/ 0 h 15"/>
                <a:gd name="T12" fmla="*/ 19 w 25"/>
                <a:gd name="T13" fmla="*/ 15 h 15"/>
                <a:gd name="T14" fmla="*/ 13 w 25"/>
                <a:gd name="T15" fmla="*/ 15 h 15"/>
                <a:gd name="T16" fmla="*/ 15 w 25"/>
                <a:gd name="T17" fmla="*/ 0 h 15"/>
                <a:gd name="T18" fmla="*/ 25 w 25"/>
                <a:gd name="T1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5">
                  <a:moveTo>
                    <a:pt x="11" y="0"/>
                  </a:moveTo>
                  <a:lnTo>
                    <a:pt x="7" y="15"/>
                  </a:lnTo>
                  <a:lnTo>
                    <a:pt x="0" y="15"/>
                  </a:lnTo>
                  <a:lnTo>
                    <a:pt x="2" y="0"/>
                  </a:lnTo>
                  <a:lnTo>
                    <a:pt x="11" y="0"/>
                  </a:lnTo>
                  <a:close/>
                  <a:moveTo>
                    <a:pt x="25" y="0"/>
                  </a:moveTo>
                  <a:lnTo>
                    <a:pt x="19" y="15"/>
                  </a:lnTo>
                  <a:lnTo>
                    <a:pt x="13" y="15"/>
                  </a:lnTo>
                  <a:lnTo>
                    <a:pt x="15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1" name="组合 220"/>
          <p:cNvGrpSpPr/>
          <p:nvPr/>
        </p:nvGrpSpPr>
        <p:grpSpPr>
          <a:xfrm>
            <a:off x="2755603" y="1781712"/>
            <a:ext cx="209917" cy="267168"/>
            <a:chOff x="-1587" y="1588"/>
            <a:chExt cx="279400" cy="355601"/>
          </a:xfrm>
          <a:solidFill>
            <a:schemeClr val="tx1"/>
          </a:solidFill>
        </p:grpSpPr>
        <p:sp>
          <p:nvSpPr>
            <p:cNvPr id="205" name="Freeform 109"/>
            <p:cNvSpPr/>
            <p:nvPr/>
          </p:nvSpPr>
          <p:spPr bwMode="auto">
            <a:xfrm>
              <a:off x="41276" y="93663"/>
              <a:ext cx="196850" cy="201613"/>
            </a:xfrm>
            <a:custGeom>
              <a:avLst/>
              <a:gdLst>
                <a:gd name="T0" fmla="*/ 60 w 60"/>
                <a:gd name="T1" fmla="*/ 26 h 62"/>
                <a:gd name="T2" fmla="*/ 31 w 60"/>
                <a:gd name="T3" fmla="*/ 0 h 62"/>
                <a:gd name="T4" fmla="*/ 0 w 60"/>
                <a:gd name="T5" fmla="*/ 26 h 62"/>
                <a:gd name="T6" fmla="*/ 0 w 60"/>
                <a:gd name="T7" fmla="*/ 60 h 62"/>
                <a:gd name="T8" fmla="*/ 2 w 60"/>
                <a:gd name="T9" fmla="*/ 62 h 62"/>
                <a:gd name="T10" fmla="*/ 23 w 60"/>
                <a:gd name="T11" fmla="*/ 62 h 62"/>
                <a:gd name="T12" fmla="*/ 23 w 60"/>
                <a:gd name="T13" fmla="*/ 62 h 62"/>
                <a:gd name="T14" fmla="*/ 23 w 60"/>
                <a:gd name="T15" fmla="*/ 42 h 62"/>
                <a:gd name="T16" fmla="*/ 37 w 60"/>
                <a:gd name="T17" fmla="*/ 42 h 62"/>
                <a:gd name="T18" fmla="*/ 37 w 60"/>
                <a:gd name="T19" fmla="*/ 62 h 62"/>
                <a:gd name="T20" fmla="*/ 58 w 60"/>
                <a:gd name="T21" fmla="*/ 62 h 62"/>
                <a:gd name="T22" fmla="*/ 60 w 60"/>
                <a:gd name="T23" fmla="*/ 59 h 62"/>
                <a:gd name="T24" fmla="*/ 60 w 60"/>
                <a:gd name="T25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62">
                  <a:moveTo>
                    <a:pt x="60" y="26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2"/>
                    <a:pt x="2" y="62"/>
                  </a:cubicBezTo>
                  <a:cubicBezTo>
                    <a:pt x="4" y="62"/>
                    <a:pt x="23" y="62"/>
                    <a:pt x="23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60" y="62"/>
                    <a:pt x="60" y="59"/>
                    <a:pt x="60" y="59"/>
                  </a:cubicBezTo>
                  <a:lnTo>
                    <a:pt x="60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110"/>
            <p:cNvSpPr/>
            <p:nvPr/>
          </p:nvSpPr>
          <p:spPr bwMode="auto">
            <a:xfrm>
              <a:off x="4763" y="53976"/>
              <a:ext cx="273050" cy="136525"/>
            </a:xfrm>
            <a:custGeom>
              <a:avLst/>
              <a:gdLst>
                <a:gd name="T0" fmla="*/ 42 w 83"/>
                <a:gd name="T1" fmla="*/ 0 h 42"/>
                <a:gd name="T2" fmla="*/ 0 w 83"/>
                <a:gd name="T3" fmla="*/ 37 h 42"/>
                <a:gd name="T4" fmla="*/ 8 w 83"/>
                <a:gd name="T5" fmla="*/ 37 h 42"/>
                <a:gd name="T6" fmla="*/ 42 w 83"/>
                <a:gd name="T7" fmla="*/ 8 h 42"/>
                <a:gd name="T8" fmla="*/ 74 w 83"/>
                <a:gd name="T9" fmla="*/ 37 h 42"/>
                <a:gd name="T10" fmla="*/ 83 w 83"/>
                <a:gd name="T11" fmla="*/ 37 h 42"/>
                <a:gd name="T12" fmla="*/ 42 w 83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42">
                  <a:moveTo>
                    <a:pt x="42" y="0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2" y="42"/>
                    <a:pt x="8" y="3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81" y="42"/>
                    <a:pt x="83" y="37"/>
                    <a:pt x="83" y="37"/>
                  </a:cubicBez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111"/>
            <p:cNvSpPr/>
            <p:nvPr/>
          </p:nvSpPr>
          <p:spPr bwMode="auto">
            <a:xfrm>
              <a:off x="219076" y="79376"/>
              <a:ext cx="25400" cy="55563"/>
            </a:xfrm>
            <a:custGeom>
              <a:avLst/>
              <a:gdLst>
                <a:gd name="T0" fmla="*/ 16 w 16"/>
                <a:gd name="T1" fmla="*/ 35 h 35"/>
                <a:gd name="T2" fmla="*/ 16 w 16"/>
                <a:gd name="T3" fmla="*/ 0 h 35"/>
                <a:gd name="T4" fmla="*/ 0 w 16"/>
                <a:gd name="T5" fmla="*/ 0 h 35"/>
                <a:gd name="T6" fmla="*/ 0 w 16"/>
                <a:gd name="T7" fmla="*/ 21 h 35"/>
                <a:gd name="T8" fmla="*/ 16 w 16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35">
                  <a:moveTo>
                    <a:pt x="16" y="35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6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112"/>
            <p:cNvSpPr/>
            <p:nvPr/>
          </p:nvSpPr>
          <p:spPr bwMode="auto">
            <a:xfrm>
              <a:off x="179388" y="34926"/>
              <a:ext cx="36513" cy="38100"/>
            </a:xfrm>
            <a:custGeom>
              <a:avLst/>
              <a:gdLst>
                <a:gd name="T0" fmla="*/ 18 w 23"/>
                <a:gd name="T1" fmla="*/ 14 h 24"/>
                <a:gd name="T2" fmla="*/ 18 w 23"/>
                <a:gd name="T3" fmla="*/ 10 h 24"/>
                <a:gd name="T4" fmla="*/ 23 w 23"/>
                <a:gd name="T5" fmla="*/ 8 h 24"/>
                <a:gd name="T6" fmla="*/ 23 w 23"/>
                <a:gd name="T7" fmla="*/ 6 h 24"/>
                <a:gd name="T8" fmla="*/ 18 w 23"/>
                <a:gd name="T9" fmla="*/ 6 h 24"/>
                <a:gd name="T10" fmla="*/ 18 w 23"/>
                <a:gd name="T11" fmla="*/ 2 h 24"/>
                <a:gd name="T12" fmla="*/ 12 w 23"/>
                <a:gd name="T13" fmla="*/ 10 h 24"/>
                <a:gd name="T14" fmla="*/ 16 w 23"/>
                <a:gd name="T15" fmla="*/ 2 h 24"/>
                <a:gd name="T16" fmla="*/ 12 w 23"/>
                <a:gd name="T17" fmla="*/ 2 h 24"/>
                <a:gd name="T18" fmla="*/ 10 w 23"/>
                <a:gd name="T19" fmla="*/ 0 h 24"/>
                <a:gd name="T20" fmla="*/ 8 w 23"/>
                <a:gd name="T21" fmla="*/ 0 h 24"/>
                <a:gd name="T22" fmla="*/ 10 w 23"/>
                <a:gd name="T23" fmla="*/ 6 h 24"/>
                <a:gd name="T24" fmla="*/ 6 w 23"/>
                <a:gd name="T25" fmla="*/ 8 h 24"/>
                <a:gd name="T26" fmla="*/ 4 w 23"/>
                <a:gd name="T27" fmla="*/ 2 h 24"/>
                <a:gd name="T28" fmla="*/ 2 w 23"/>
                <a:gd name="T29" fmla="*/ 4 h 24"/>
                <a:gd name="T30" fmla="*/ 4 w 23"/>
                <a:gd name="T31" fmla="*/ 8 h 24"/>
                <a:gd name="T32" fmla="*/ 0 w 23"/>
                <a:gd name="T33" fmla="*/ 10 h 24"/>
                <a:gd name="T34" fmla="*/ 10 w 23"/>
                <a:gd name="T35" fmla="*/ 12 h 24"/>
                <a:gd name="T36" fmla="*/ 0 w 23"/>
                <a:gd name="T37" fmla="*/ 12 h 24"/>
                <a:gd name="T38" fmla="*/ 4 w 23"/>
                <a:gd name="T39" fmla="*/ 14 h 24"/>
                <a:gd name="T40" fmla="*/ 2 w 23"/>
                <a:gd name="T41" fmla="*/ 18 h 24"/>
                <a:gd name="T42" fmla="*/ 4 w 23"/>
                <a:gd name="T43" fmla="*/ 20 h 24"/>
                <a:gd name="T44" fmla="*/ 6 w 23"/>
                <a:gd name="T45" fmla="*/ 16 h 24"/>
                <a:gd name="T46" fmla="*/ 10 w 23"/>
                <a:gd name="T47" fmla="*/ 18 h 24"/>
                <a:gd name="T48" fmla="*/ 8 w 23"/>
                <a:gd name="T49" fmla="*/ 22 h 24"/>
                <a:gd name="T50" fmla="*/ 10 w 23"/>
                <a:gd name="T51" fmla="*/ 24 h 24"/>
                <a:gd name="T52" fmla="*/ 12 w 23"/>
                <a:gd name="T53" fmla="*/ 20 h 24"/>
                <a:gd name="T54" fmla="*/ 16 w 23"/>
                <a:gd name="T55" fmla="*/ 22 h 24"/>
                <a:gd name="T56" fmla="*/ 12 w 23"/>
                <a:gd name="T57" fmla="*/ 12 h 24"/>
                <a:gd name="T58" fmla="*/ 18 w 23"/>
                <a:gd name="T59" fmla="*/ 20 h 24"/>
                <a:gd name="T60" fmla="*/ 18 w 23"/>
                <a:gd name="T61" fmla="*/ 16 h 24"/>
                <a:gd name="T62" fmla="*/ 23 w 23"/>
                <a:gd name="T63" fmla="*/ 16 h 24"/>
                <a:gd name="T64" fmla="*/ 23 w 23"/>
                <a:gd name="T65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" h="24">
                  <a:moveTo>
                    <a:pt x="23" y="12"/>
                  </a:moveTo>
                  <a:lnTo>
                    <a:pt x="18" y="14"/>
                  </a:lnTo>
                  <a:lnTo>
                    <a:pt x="14" y="12"/>
                  </a:lnTo>
                  <a:lnTo>
                    <a:pt x="18" y="10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18" y="6"/>
                  </a:lnTo>
                  <a:lnTo>
                    <a:pt x="21" y="2"/>
                  </a:lnTo>
                  <a:lnTo>
                    <a:pt x="18" y="2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10" y="6"/>
                  </a:lnTo>
                  <a:lnTo>
                    <a:pt x="10" y="10"/>
                  </a:lnTo>
                  <a:lnTo>
                    <a:pt x="6" y="8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6" y="8"/>
                  </a:lnTo>
                  <a:lnTo>
                    <a:pt x="10" y="12"/>
                  </a:lnTo>
                  <a:lnTo>
                    <a:pt x="6" y="14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10" y="12"/>
                  </a:lnTo>
                  <a:lnTo>
                    <a:pt x="10" y="18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6" y="16"/>
                  </a:lnTo>
                  <a:lnTo>
                    <a:pt x="18" y="20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1" y="16"/>
                  </a:lnTo>
                  <a:lnTo>
                    <a:pt x="23" y="14"/>
                  </a:lnTo>
                  <a:lnTo>
                    <a:pt x="2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113"/>
            <p:cNvSpPr/>
            <p:nvPr/>
          </p:nvSpPr>
          <p:spPr bwMode="auto">
            <a:xfrm>
              <a:off x="-1587" y="255588"/>
              <a:ext cx="30163" cy="30163"/>
            </a:xfrm>
            <a:custGeom>
              <a:avLst/>
              <a:gdLst>
                <a:gd name="T0" fmla="*/ 14 w 19"/>
                <a:gd name="T1" fmla="*/ 13 h 19"/>
                <a:gd name="T2" fmla="*/ 14 w 19"/>
                <a:gd name="T3" fmla="*/ 9 h 19"/>
                <a:gd name="T4" fmla="*/ 19 w 19"/>
                <a:gd name="T5" fmla="*/ 9 h 19"/>
                <a:gd name="T6" fmla="*/ 19 w 19"/>
                <a:gd name="T7" fmla="*/ 7 h 19"/>
                <a:gd name="T8" fmla="*/ 16 w 19"/>
                <a:gd name="T9" fmla="*/ 7 h 19"/>
                <a:gd name="T10" fmla="*/ 14 w 19"/>
                <a:gd name="T11" fmla="*/ 2 h 19"/>
                <a:gd name="T12" fmla="*/ 10 w 19"/>
                <a:gd name="T13" fmla="*/ 9 h 19"/>
                <a:gd name="T14" fmla="*/ 14 w 19"/>
                <a:gd name="T15" fmla="*/ 2 h 19"/>
                <a:gd name="T16" fmla="*/ 10 w 19"/>
                <a:gd name="T17" fmla="*/ 2 h 19"/>
                <a:gd name="T18" fmla="*/ 10 w 19"/>
                <a:gd name="T19" fmla="*/ 0 h 19"/>
                <a:gd name="T20" fmla="*/ 8 w 19"/>
                <a:gd name="T21" fmla="*/ 0 h 19"/>
                <a:gd name="T22" fmla="*/ 10 w 19"/>
                <a:gd name="T23" fmla="*/ 4 h 19"/>
                <a:gd name="T24" fmla="*/ 6 w 19"/>
                <a:gd name="T25" fmla="*/ 7 h 19"/>
                <a:gd name="T26" fmla="*/ 4 w 19"/>
                <a:gd name="T27" fmla="*/ 2 h 19"/>
                <a:gd name="T28" fmla="*/ 2 w 19"/>
                <a:gd name="T29" fmla="*/ 4 h 19"/>
                <a:gd name="T30" fmla="*/ 4 w 19"/>
                <a:gd name="T31" fmla="*/ 7 h 19"/>
                <a:gd name="T32" fmla="*/ 0 w 19"/>
                <a:gd name="T33" fmla="*/ 9 h 19"/>
                <a:gd name="T34" fmla="*/ 8 w 19"/>
                <a:gd name="T35" fmla="*/ 11 h 19"/>
                <a:gd name="T36" fmla="*/ 0 w 19"/>
                <a:gd name="T37" fmla="*/ 11 h 19"/>
                <a:gd name="T38" fmla="*/ 4 w 19"/>
                <a:gd name="T39" fmla="*/ 13 h 19"/>
                <a:gd name="T40" fmla="*/ 2 w 19"/>
                <a:gd name="T41" fmla="*/ 15 h 19"/>
                <a:gd name="T42" fmla="*/ 4 w 19"/>
                <a:gd name="T43" fmla="*/ 17 h 19"/>
                <a:gd name="T44" fmla="*/ 6 w 19"/>
                <a:gd name="T45" fmla="*/ 13 h 19"/>
                <a:gd name="T46" fmla="*/ 8 w 19"/>
                <a:gd name="T47" fmla="*/ 15 h 19"/>
                <a:gd name="T48" fmla="*/ 6 w 19"/>
                <a:gd name="T49" fmla="*/ 19 h 19"/>
                <a:gd name="T50" fmla="*/ 8 w 19"/>
                <a:gd name="T51" fmla="*/ 19 h 19"/>
                <a:gd name="T52" fmla="*/ 10 w 19"/>
                <a:gd name="T53" fmla="*/ 17 h 19"/>
                <a:gd name="T54" fmla="*/ 14 w 19"/>
                <a:gd name="T55" fmla="*/ 19 h 19"/>
                <a:gd name="T56" fmla="*/ 10 w 19"/>
                <a:gd name="T57" fmla="*/ 11 h 19"/>
                <a:gd name="T58" fmla="*/ 14 w 19"/>
                <a:gd name="T59" fmla="*/ 17 h 19"/>
                <a:gd name="T60" fmla="*/ 16 w 19"/>
                <a:gd name="T61" fmla="*/ 15 h 19"/>
                <a:gd name="T62" fmla="*/ 19 w 19"/>
                <a:gd name="T63" fmla="*/ 15 h 19"/>
                <a:gd name="T64" fmla="*/ 19 w 19"/>
                <a:gd name="T6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19">
                  <a:moveTo>
                    <a:pt x="19" y="11"/>
                  </a:moveTo>
                  <a:lnTo>
                    <a:pt x="14" y="13"/>
                  </a:lnTo>
                  <a:lnTo>
                    <a:pt x="12" y="11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6" y="7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7"/>
                  </a:lnTo>
                  <a:lnTo>
                    <a:pt x="10" y="9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10" y="4"/>
                  </a:lnTo>
                  <a:lnTo>
                    <a:pt x="10" y="9"/>
                  </a:lnTo>
                  <a:lnTo>
                    <a:pt x="6" y="7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7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9"/>
                  </a:lnTo>
                  <a:lnTo>
                    <a:pt x="6" y="9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4" y="13"/>
                  </a:lnTo>
                  <a:lnTo>
                    <a:pt x="2" y="15"/>
                  </a:lnTo>
                  <a:lnTo>
                    <a:pt x="2" y="15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6" y="13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8" y="17"/>
                  </a:lnTo>
                  <a:lnTo>
                    <a:pt x="8" y="19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0" y="15"/>
                  </a:lnTo>
                  <a:lnTo>
                    <a:pt x="10" y="11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6" y="17"/>
                  </a:lnTo>
                  <a:lnTo>
                    <a:pt x="16" y="15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6" y="13"/>
                  </a:lnTo>
                  <a:lnTo>
                    <a:pt x="19" y="13"/>
                  </a:lnTo>
                  <a:lnTo>
                    <a:pt x="1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114"/>
            <p:cNvSpPr/>
            <p:nvPr/>
          </p:nvSpPr>
          <p:spPr bwMode="auto">
            <a:xfrm>
              <a:off x="4763" y="79376"/>
              <a:ext cx="49213" cy="49213"/>
            </a:xfrm>
            <a:custGeom>
              <a:avLst/>
              <a:gdLst>
                <a:gd name="T0" fmla="*/ 23 w 31"/>
                <a:gd name="T1" fmla="*/ 19 h 31"/>
                <a:gd name="T2" fmla="*/ 23 w 31"/>
                <a:gd name="T3" fmla="*/ 13 h 31"/>
                <a:gd name="T4" fmla="*/ 31 w 31"/>
                <a:gd name="T5" fmla="*/ 13 h 31"/>
                <a:gd name="T6" fmla="*/ 29 w 31"/>
                <a:gd name="T7" fmla="*/ 9 h 31"/>
                <a:gd name="T8" fmla="*/ 25 w 31"/>
                <a:gd name="T9" fmla="*/ 9 h 31"/>
                <a:gd name="T10" fmla="*/ 23 w 31"/>
                <a:gd name="T11" fmla="*/ 2 h 31"/>
                <a:gd name="T12" fmla="*/ 17 w 31"/>
                <a:gd name="T13" fmla="*/ 13 h 31"/>
                <a:gd name="T14" fmla="*/ 21 w 31"/>
                <a:gd name="T15" fmla="*/ 2 h 31"/>
                <a:gd name="T16" fmla="*/ 17 w 31"/>
                <a:gd name="T17" fmla="*/ 4 h 31"/>
                <a:gd name="T18" fmla="*/ 15 w 31"/>
                <a:gd name="T19" fmla="*/ 0 h 31"/>
                <a:gd name="T20" fmla="*/ 10 w 31"/>
                <a:gd name="T21" fmla="*/ 0 h 31"/>
                <a:gd name="T22" fmla="*/ 15 w 31"/>
                <a:gd name="T23" fmla="*/ 7 h 31"/>
                <a:gd name="T24" fmla="*/ 8 w 31"/>
                <a:gd name="T25" fmla="*/ 11 h 31"/>
                <a:gd name="T26" fmla="*/ 4 w 31"/>
                <a:gd name="T27" fmla="*/ 4 h 31"/>
                <a:gd name="T28" fmla="*/ 2 w 31"/>
                <a:gd name="T29" fmla="*/ 7 h 31"/>
                <a:gd name="T30" fmla="*/ 4 w 31"/>
                <a:gd name="T31" fmla="*/ 11 h 31"/>
                <a:gd name="T32" fmla="*/ 0 w 31"/>
                <a:gd name="T33" fmla="*/ 15 h 31"/>
                <a:gd name="T34" fmla="*/ 12 w 31"/>
                <a:gd name="T35" fmla="*/ 15 h 31"/>
                <a:gd name="T36" fmla="*/ 0 w 31"/>
                <a:gd name="T37" fmla="*/ 17 h 31"/>
                <a:gd name="T38" fmla="*/ 4 w 31"/>
                <a:gd name="T39" fmla="*/ 19 h 31"/>
                <a:gd name="T40" fmla="*/ 2 w 31"/>
                <a:gd name="T41" fmla="*/ 25 h 31"/>
                <a:gd name="T42" fmla="*/ 4 w 31"/>
                <a:gd name="T43" fmla="*/ 27 h 31"/>
                <a:gd name="T44" fmla="*/ 8 w 31"/>
                <a:gd name="T45" fmla="*/ 21 h 31"/>
                <a:gd name="T46" fmla="*/ 15 w 31"/>
                <a:gd name="T47" fmla="*/ 23 h 31"/>
                <a:gd name="T48" fmla="*/ 10 w 31"/>
                <a:gd name="T49" fmla="*/ 31 h 31"/>
                <a:gd name="T50" fmla="*/ 15 w 31"/>
                <a:gd name="T51" fmla="*/ 31 h 31"/>
                <a:gd name="T52" fmla="*/ 17 w 31"/>
                <a:gd name="T53" fmla="*/ 27 h 31"/>
                <a:gd name="T54" fmla="*/ 21 w 31"/>
                <a:gd name="T55" fmla="*/ 29 h 31"/>
                <a:gd name="T56" fmla="*/ 17 w 31"/>
                <a:gd name="T57" fmla="*/ 17 h 31"/>
                <a:gd name="T58" fmla="*/ 23 w 31"/>
                <a:gd name="T59" fmla="*/ 27 h 31"/>
                <a:gd name="T60" fmla="*/ 25 w 31"/>
                <a:gd name="T61" fmla="*/ 23 h 31"/>
                <a:gd name="T62" fmla="*/ 29 w 31"/>
                <a:gd name="T63" fmla="*/ 23 h 31"/>
                <a:gd name="T64" fmla="*/ 31 w 31"/>
                <a:gd name="T65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" h="31">
                  <a:moveTo>
                    <a:pt x="29" y="17"/>
                  </a:moveTo>
                  <a:lnTo>
                    <a:pt x="23" y="19"/>
                  </a:lnTo>
                  <a:lnTo>
                    <a:pt x="17" y="15"/>
                  </a:lnTo>
                  <a:lnTo>
                    <a:pt x="23" y="13"/>
                  </a:lnTo>
                  <a:lnTo>
                    <a:pt x="29" y="15"/>
                  </a:lnTo>
                  <a:lnTo>
                    <a:pt x="31" y="13"/>
                  </a:lnTo>
                  <a:lnTo>
                    <a:pt x="25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5" y="9"/>
                  </a:lnTo>
                  <a:lnTo>
                    <a:pt x="25" y="4"/>
                  </a:lnTo>
                  <a:lnTo>
                    <a:pt x="23" y="2"/>
                  </a:lnTo>
                  <a:lnTo>
                    <a:pt x="21" y="11"/>
                  </a:lnTo>
                  <a:lnTo>
                    <a:pt x="17" y="13"/>
                  </a:lnTo>
                  <a:lnTo>
                    <a:pt x="17" y="7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10" y="0"/>
                  </a:lnTo>
                  <a:lnTo>
                    <a:pt x="8" y="2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8" y="11"/>
                  </a:lnTo>
                  <a:lnTo>
                    <a:pt x="6" y="2"/>
                  </a:lnTo>
                  <a:lnTo>
                    <a:pt x="4" y="4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9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6" y="13"/>
                  </a:lnTo>
                  <a:lnTo>
                    <a:pt x="12" y="15"/>
                  </a:lnTo>
                  <a:lnTo>
                    <a:pt x="6" y="19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0" y="23"/>
                  </a:lnTo>
                  <a:lnTo>
                    <a:pt x="2" y="25"/>
                  </a:lnTo>
                  <a:lnTo>
                    <a:pt x="6" y="23"/>
                  </a:lnTo>
                  <a:lnTo>
                    <a:pt x="4" y="27"/>
                  </a:lnTo>
                  <a:lnTo>
                    <a:pt x="6" y="27"/>
                  </a:lnTo>
                  <a:lnTo>
                    <a:pt x="8" y="21"/>
                  </a:lnTo>
                  <a:lnTo>
                    <a:pt x="15" y="17"/>
                  </a:lnTo>
                  <a:lnTo>
                    <a:pt x="15" y="23"/>
                  </a:lnTo>
                  <a:lnTo>
                    <a:pt x="8" y="29"/>
                  </a:lnTo>
                  <a:lnTo>
                    <a:pt x="10" y="31"/>
                  </a:lnTo>
                  <a:lnTo>
                    <a:pt x="15" y="27"/>
                  </a:lnTo>
                  <a:lnTo>
                    <a:pt x="15" y="31"/>
                  </a:lnTo>
                  <a:lnTo>
                    <a:pt x="17" y="31"/>
                  </a:lnTo>
                  <a:lnTo>
                    <a:pt x="17" y="27"/>
                  </a:lnTo>
                  <a:lnTo>
                    <a:pt x="19" y="31"/>
                  </a:lnTo>
                  <a:lnTo>
                    <a:pt x="21" y="29"/>
                  </a:lnTo>
                  <a:lnTo>
                    <a:pt x="17" y="23"/>
                  </a:lnTo>
                  <a:lnTo>
                    <a:pt x="17" y="17"/>
                  </a:lnTo>
                  <a:lnTo>
                    <a:pt x="21" y="21"/>
                  </a:lnTo>
                  <a:lnTo>
                    <a:pt x="23" y="27"/>
                  </a:lnTo>
                  <a:lnTo>
                    <a:pt x="25" y="27"/>
                  </a:lnTo>
                  <a:lnTo>
                    <a:pt x="25" y="23"/>
                  </a:lnTo>
                  <a:lnTo>
                    <a:pt x="29" y="25"/>
                  </a:lnTo>
                  <a:lnTo>
                    <a:pt x="29" y="23"/>
                  </a:lnTo>
                  <a:lnTo>
                    <a:pt x="25" y="21"/>
                  </a:lnTo>
                  <a:lnTo>
                    <a:pt x="31" y="19"/>
                  </a:ln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115"/>
            <p:cNvSpPr/>
            <p:nvPr/>
          </p:nvSpPr>
          <p:spPr bwMode="auto">
            <a:xfrm>
              <a:off x="77788" y="34926"/>
              <a:ext cx="25400" cy="25400"/>
            </a:xfrm>
            <a:custGeom>
              <a:avLst/>
              <a:gdLst>
                <a:gd name="T0" fmla="*/ 8 w 16"/>
                <a:gd name="T1" fmla="*/ 0 h 16"/>
                <a:gd name="T2" fmla="*/ 6 w 16"/>
                <a:gd name="T3" fmla="*/ 2 h 16"/>
                <a:gd name="T4" fmla="*/ 8 w 16"/>
                <a:gd name="T5" fmla="*/ 4 h 16"/>
                <a:gd name="T6" fmla="*/ 6 w 16"/>
                <a:gd name="T7" fmla="*/ 6 h 16"/>
                <a:gd name="T8" fmla="*/ 4 w 16"/>
                <a:gd name="T9" fmla="*/ 2 h 16"/>
                <a:gd name="T10" fmla="*/ 2 w 16"/>
                <a:gd name="T11" fmla="*/ 4 h 16"/>
                <a:gd name="T12" fmla="*/ 4 w 16"/>
                <a:gd name="T13" fmla="*/ 6 h 16"/>
                <a:gd name="T14" fmla="*/ 2 w 16"/>
                <a:gd name="T15" fmla="*/ 8 h 16"/>
                <a:gd name="T16" fmla="*/ 6 w 16"/>
                <a:gd name="T17" fmla="*/ 8 h 16"/>
                <a:gd name="T18" fmla="*/ 2 w 16"/>
                <a:gd name="T19" fmla="*/ 8 h 16"/>
                <a:gd name="T20" fmla="*/ 4 w 16"/>
                <a:gd name="T21" fmla="*/ 10 h 16"/>
                <a:gd name="T22" fmla="*/ 2 w 16"/>
                <a:gd name="T23" fmla="*/ 12 h 16"/>
                <a:gd name="T24" fmla="*/ 4 w 16"/>
                <a:gd name="T25" fmla="*/ 14 h 16"/>
                <a:gd name="T26" fmla="*/ 4 w 16"/>
                <a:gd name="T27" fmla="*/ 10 h 16"/>
                <a:gd name="T28" fmla="*/ 8 w 16"/>
                <a:gd name="T29" fmla="*/ 12 h 16"/>
                <a:gd name="T30" fmla="*/ 6 w 16"/>
                <a:gd name="T31" fmla="*/ 14 h 16"/>
                <a:gd name="T32" fmla="*/ 8 w 16"/>
                <a:gd name="T33" fmla="*/ 16 h 16"/>
                <a:gd name="T34" fmla="*/ 8 w 16"/>
                <a:gd name="T35" fmla="*/ 14 h 16"/>
                <a:gd name="T36" fmla="*/ 10 w 16"/>
                <a:gd name="T37" fmla="*/ 14 h 16"/>
                <a:gd name="T38" fmla="*/ 8 w 16"/>
                <a:gd name="T39" fmla="*/ 8 h 16"/>
                <a:gd name="T40" fmla="*/ 12 w 16"/>
                <a:gd name="T41" fmla="*/ 14 h 16"/>
                <a:gd name="T42" fmla="*/ 12 w 16"/>
                <a:gd name="T43" fmla="*/ 12 h 16"/>
                <a:gd name="T44" fmla="*/ 14 w 16"/>
                <a:gd name="T45" fmla="*/ 12 h 16"/>
                <a:gd name="T46" fmla="*/ 16 w 16"/>
                <a:gd name="T47" fmla="*/ 10 h 16"/>
                <a:gd name="T48" fmla="*/ 12 w 16"/>
                <a:gd name="T49" fmla="*/ 10 h 16"/>
                <a:gd name="T50" fmla="*/ 12 w 16"/>
                <a:gd name="T51" fmla="*/ 6 h 16"/>
                <a:gd name="T52" fmla="*/ 16 w 16"/>
                <a:gd name="T53" fmla="*/ 6 h 16"/>
                <a:gd name="T54" fmla="*/ 14 w 16"/>
                <a:gd name="T55" fmla="*/ 4 h 16"/>
                <a:gd name="T56" fmla="*/ 12 w 16"/>
                <a:gd name="T57" fmla="*/ 4 h 16"/>
                <a:gd name="T58" fmla="*/ 12 w 16"/>
                <a:gd name="T59" fmla="*/ 2 h 16"/>
                <a:gd name="T60" fmla="*/ 8 w 16"/>
                <a:gd name="T61" fmla="*/ 8 h 16"/>
                <a:gd name="T62" fmla="*/ 10 w 16"/>
                <a:gd name="T63" fmla="*/ 2 h 16"/>
                <a:gd name="T64" fmla="*/ 8 w 16"/>
                <a:gd name="T65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8"/>
                  </a:lnTo>
                  <a:lnTo>
                    <a:pt x="6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0"/>
                  </a:lnTo>
                  <a:lnTo>
                    <a:pt x="8" y="8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0" y="1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6" y="10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16"/>
            <p:cNvSpPr/>
            <p:nvPr/>
          </p:nvSpPr>
          <p:spPr bwMode="auto">
            <a:xfrm>
              <a:off x="77788" y="34926"/>
              <a:ext cx="25400" cy="25400"/>
            </a:xfrm>
            <a:custGeom>
              <a:avLst/>
              <a:gdLst>
                <a:gd name="T0" fmla="*/ 8 w 16"/>
                <a:gd name="T1" fmla="*/ 0 h 16"/>
                <a:gd name="T2" fmla="*/ 6 w 16"/>
                <a:gd name="T3" fmla="*/ 2 h 16"/>
                <a:gd name="T4" fmla="*/ 8 w 16"/>
                <a:gd name="T5" fmla="*/ 4 h 16"/>
                <a:gd name="T6" fmla="*/ 6 w 16"/>
                <a:gd name="T7" fmla="*/ 6 h 16"/>
                <a:gd name="T8" fmla="*/ 4 w 16"/>
                <a:gd name="T9" fmla="*/ 2 h 16"/>
                <a:gd name="T10" fmla="*/ 2 w 16"/>
                <a:gd name="T11" fmla="*/ 4 h 16"/>
                <a:gd name="T12" fmla="*/ 4 w 16"/>
                <a:gd name="T13" fmla="*/ 6 h 16"/>
                <a:gd name="T14" fmla="*/ 2 w 16"/>
                <a:gd name="T15" fmla="*/ 8 h 16"/>
                <a:gd name="T16" fmla="*/ 6 w 16"/>
                <a:gd name="T17" fmla="*/ 8 h 16"/>
                <a:gd name="T18" fmla="*/ 2 w 16"/>
                <a:gd name="T19" fmla="*/ 8 h 16"/>
                <a:gd name="T20" fmla="*/ 4 w 16"/>
                <a:gd name="T21" fmla="*/ 10 h 16"/>
                <a:gd name="T22" fmla="*/ 2 w 16"/>
                <a:gd name="T23" fmla="*/ 12 h 16"/>
                <a:gd name="T24" fmla="*/ 4 w 16"/>
                <a:gd name="T25" fmla="*/ 14 h 16"/>
                <a:gd name="T26" fmla="*/ 4 w 16"/>
                <a:gd name="T27" fmla="*/ 10 h 16"/>
                <a:gd name="T28" fmla="*/ 8 w 16"/>
                <a:gd name="T29" fmla="*/ 12 h 16"/>
                <a:gd name="T30" fmla="*/ 6 w 16"/>
                <a:gd name="T31" fmla="*/ 14 h 16"/>
                <a:gd name="T32" fmla="*/ 8 w 16"/>
                <a:gd name="T33" fmla="*/ 16 h 16"/>
                <a:gd name="T34" fmla="*/ 8 w 16"/>
                <a:gd name="T35" fmla="*/ 14 h 16"/>
                <a:gd name="T36" fmla="*/ 10 w 16"/>
                <a:gd name="T37" fmla="*/ 14 h 16"/>
                <a:gd name="T38" fmla="*/ 8 w 16"/>
                <a:gd name="T39" fmla="*/ 8 h 16"/>
                <a:gd name="T40" fmla="*/ 12 w 16"/>
                <a:gd name="T41" fmla="*/ 14 h 16"/>
                <a:gd name="T42" fmla="*/ 12 w 16"/>
                <a:gd name="T43" fmla="*/ 12 h 16"/>
                <a:gd name="T44" fmla="*/ 14 w 16"/>
                <a:gd name="T45" fmla="*/ 12 h 16"/>
                <a:gd name="T46" fmla="*/ 16 w 16"/>
                <a:gd name="T47" fmla="*/ 10 h 16"/>
                <a:gd name="T48" fmla="*/ 12 w 16"/>
                <a:gd name="T49" fmla="*/ 10 h 16"/>
                <a:gd name="T50" fmla="*/ 12 w 16"/>
                <a:gd name="T51" fmla="*/ 6 h 16"/>
                <a:gd name="T52" fmla="*/ 16 w 16"/>
                <a:gd name="T53" fmla="*/ 6 h 16"/>
                <a:gd name="T54" fmla="*/ 14 w 16"/>
                <a:gd name="T55" fmla="*/ 4 h 16"/>
                <a:gd name="T56" fmla="*/ 12 w 16"/>
                <a:gd name="T57" fmla="*/ 4 h 16"/>
                <a:gd name="T58" fmla="*/ 12 w 16"/>
                <a:gd name="T59" fmla="*/ 2 h 16"/>
                <a:gd name="T60" fmla="*/ 8 w 16"/>
                <a:gd name="T61" fmla="*/ 8 h 16"/>
                <a:gd name="T62" fmla="*/ 10 w 16"/>
                <a:gd name="T63" fmla="*/ 2 h 16"/>
                <a:gd name="T64" fmla="*/ 8 w 16"/>
                <a:gd name="T65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" h="16">
                  <a:moveTo>
                    <a:pt x="8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8"/>
                  </a:lnTo>
                  <a:lnTo>
                    <a:pt x="6" y="6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0"/>
                  </a:lnTo>
                  <a:lnTo>
                    <a:pt x="8" y="8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0" y="10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6" y="10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6"/>
                  </a:lnTo>
                  <a:lnTo>
                    <a:pt x="8" y="8"/>
                  </a:lnTo>
                  <a:lnTo>
                    <a:pt x="8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17"/>
            <p:cNvSpPr/>
            <p:nvPr/>
          </p:nvSpPr>
          <p:spPr bwMode="auto">
            <a:xfrm>
              <a:off x="146051" y="1588"/>
              <a:ext cx="23813" cy="19050"/>
            </a:xfrm>
            <a:custGeom>
              <a:avLst/>
              <a:gdLst>
                <a:gd name="T0" fmla="*/ 6 w 15"/>
                <a:gd name="T1" fmla="*/ 0 h 12"/>
                <a:gd name="T2" fmla="*/ 4 w 15"/>
                <a:gd name="T3" fmla="*/ 0 h 12"/>
                <a:gd name="T4" fmla="*/ 6 w 15"/>
                <a:gd name="T5" fmla="*/ 2 h 12"/>
                <a:gd name="T6" fmla="*/ 4 w 15"/>
                <a:gd name="T7" fmla="*/ 4 h 12"/>
                <a:gd name="T8" fmla="*/ 2 w 15"/>
                <a:gd name="T9" fmla="*/ 0 h 12"/>
                <a:gd name="T10" fmla="*/ 2 w 15"/>
                <a:gd name="T11" fmla="*/ 2 h 12"/>
                <a:gd name="T12" fmla="*/ 2 w 15"/>
                <a:gd name="T13" fmla="*/ 4 h 12"/>
                <a:gd name="T14" fmla="*/ 0 w 15"/>
                <a:gd name="T15" fmla="*/ 6 h 12"/>
                <a:gd name="T16" fmla="*/ 6 w 15"/>
                <a:gd name="T17" fmla="*/ 6 h 12"/>
                <a:gd name="T18" fmla="*/ 0 w 15"/>
                <a:gd name="T19" fmla="*/ 6 h 12"/>
                <a:gd name="T20" fmla="*/ 2 w 15"/>
                <a:gd name="T21" fmla="*/ 8 h 12"/>
                <a:gd name="T22" fmla="*/ 2 w 15"/>
                <a:gd name="T23" fmla="*/ 10 h 12"/>
                <a:gd name="T24" fmla="*/ 2 w 15"/>
                <a:gd name="T25" fmla="*/ 10 h 12"/>
                <a:gd name="T26" fmla="*/ 4 w 15"/>
                <a:gd name="T27" fmla="*/ 8 h 12"/>
                <a:gd name="T28" fmla="*/ 6 w 15"/>
                <a:gd name="T29" fmla="*/ 10 h 12"/>
                <a:gd name="T30" fmla="*/ 4 w 15"/>
                <a:gd name="T31" fmla="*/ 12 h 12"/>
                <a:gd name="T32" fmla="*/ 6 w 15"/>
                <a:gd name="T33" fmla="*/ 12 h 12"/>
                <a:gd name="T34" fmla="*/ 8 w 15"/>
                <a:gd name="T35" fmla="*/ 10 h 12"/>
                <a:gd name="T36" fmla="*/ 10 w 15"/>
                <a:gd name="T37" fmla="*/ 12 h 12"/>
                <a:gd name="T38" fmla="*/ 8 w 15"/>
                <a:gd name="T39" fmla="*/ 6 h 12"/>
                <a:gd name="T40" fmla="*/ 10 w 15"/>
                <a:gd name="T41" fmla="*/ 10 h 12"/>
                <a:gd name="T42" fmla="*/ 10 w 15"/>
                <a:gd name="T43" fmla="*/ 8 h 12"/>
                <a:gd name="T44" fmla="*/ 13 w 15"/>
                <a:gd name="T45" fmla="*/ 8 h 12"/>
                <a:gd name="T46" fmla="*/ 15 w 15"/>
                <a:gd name="T47" fmla="*/ 8 h 12"/>
                <a:gd name="T48" fmla="*/ 10 w 15"/>
                <a:gd name="T49" fmla="*/ 8 h 12"/>
                <a:gd name="T50" fmla="*/ 10 w 15"/>
                <a:gd name="T51" fmla="*/ 4 h 12"/>
                <a:gd name="T52" fmla="*/ 15 w 15"/>
                <a:gd name="T53" fmla="*/ 4 h 12"/>
                <a:gd name="T54" fmla="*/ 13 w 15"/>
                <a:gd name="T55" fmla="*/ 2 h 12"/>
                <a:gd name="T56" fmla="*/ 10 w 15"/>
                <a:gd name="T57" fmla="*/ 2 h 12"/>
                <a:gd name="T58" fmla="*/ 10 w 15"/>
                <a:gd name="T59" fmla="*/ 0 h 12"/>
                <a:gd name="T60" fmla="*/ 8 w 15"/>
                <a:gd name="T61" fmla="*/ 4 h 12"/>
                <a:gd name="T62" fmla="*/ 10 w 15"/>
                <a:gd name="T63" fmla="*/ 0 h 12"/>
                <a:gd name="T64" fmla="*/ 8 w 15"/>
                <a:gd name="T6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" h="12">
                  <a:moveTo>
                    <a:pt x="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8" y="10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0" y="8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0" y="8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18"/>
            <p:cNvSpPr/>
            <p:nvPr/>
          </p:nvSpPr>
          <p:spPr bwMode="auto">
            <a:xfrm>
              <a:off x="146051" y="1588"/>
              <a:ext cx="23813" cy="19050"/>
            </a:xfrm>
            <a:custGeom>
              <a:avLst/>
              <a:gdLst>
                <a:gd name="T0" fmla="*/ 6 w 15"/>
                <a:gd name="T1" fmla="*/ 0 h 12"/>
                <a:gd name="T2" fmla="*/ 4 w 15"/>
                <a:gd name="T3" fmla="*/ 0 h 12"/>
                <a:gd name="T4" fmla="*/ 6 w 15"/>
                <a:gd name="T5" fmla="*/ 2 h 12"/>
                <a:gd name="T6" fmla="*/ 4 w 15"/>
                <a:gd name="T7" fmla="*/ 4 h 12"/>
                <a:gd name="T8" fmla="*/ 2 w 15"/>
                <a:gd name="T9" fmla="*/ 0 h 12"/>
                <a:gd name="T10" fmla="*/ 2 w 15"/>
                <a:gd name="T11" fmla="*/ 2 h 12"/>
                <a:gd name="T12" fmla="*/ 2 w 15"/>
                <a:gd name="T13" fmla="*/ 4 h 12"/>
                <a:gd name="T14" fmla="*/ 0 w 15"/>
                <a:gd name="T15" fmla="*/ 6 h 12"/>
                <a:gd name="T16" fmla="*/ 6 w 15"/>
                <a:gd name="T17" fmla="*/ 6 h 12"/>
                <a:gd name="T18" fmla="*/ 0 w 15"/>
                <a:gd name="T19" fmla="*/ 6 h 12"/>
                <a:gd name="T20" fmla="*/ 2 w 15"/>
                <a:gd name="T21" fmla="*/ 8 h 12"/>
                <a:gd name="T22" fmla="*/ 2 w 15"/>
                <a:gd name="T23" fmla="*/ 10 h 12"/>
                <a:gd name="T24" fmla="*/ 2 w 15"/>
                <a:gd name="T25" fmla="*/ 10 h 12"/>
                <a:gd name="T26" fmla="*/ 4 w 15"/>
                <a:gd name="T27" fmla="*/ 8 h 12"/>
                <a:gd name="T28" fmla="*/ 6 w 15"/>
                <a:gd name="T29" fmla="*/ 10 h 12"/>
                <a:gd name="T30" fmla="*/ 4 w 15"/>
                <a:gd name="T31" fmla="*/ 12 h 12"/>
                <a:gd name="T32" fmla="*/ 6 w 15"/>
                <a:gd name="T33" fmla="*/ 12 h 12"/>
                <a:gd name="T34" fmla="*/ 8 w 15"/>
                <a:gd name="T35" fmla="*/ 10 h 12"/>
                <a:gd name="T36" fmla="*/ 10 w 15"/>
                <a:gd name="T37" fmla="*/ 12 h 12"/>
                <a:gd name="T38" fmla="*/ 8 w 15"/>
                <a:gd name="T39" fmla="*/ 6 h 12"/>
                <a:gd name="T40" fmla="*/ 10 w 15"/>
                <a:gd name="T41" fmla="*/ 10 h 12"/>
                <a:gd name="T42" fmla="*/ 10 w 15"/>
                <a:gd name="T43" fmla="*/ 8 h 12"/>
                <a:gd name="T44" fmla="*/ 13 w 15"/>
                <a:gd name="T45" fmla="*/ 8 h 12"/>
                <a:gd name="T46" fmla="*/ 15 w 15"/>
                <a:gd name="T47" fmla="*/ 8 h 12"/>
                <a:gd name="T48" fmla="*/ 10 w 15"/>
                <a:gd name="T49" fmla="*/ 8 h 12"/>
                <a:gd name="T50" fmla="*/ 10 w 15"/>
                <a:gd name="T51" fmla="*/ 4 h 12"/>
                <a:gd name="T52" fmla="*/ 15 w 15"/>
                <a:gd name="T53" fmla="*/ 4 h 12"/>
                <a:gd name="T54" fmla="*/ 13 w 15"/>
                <a:gd name="T55" fmla="*/ 2 h 12"/>
                <a:gd name="T56" fmla="*/ 10 w 15"/>
                <a:gd name="T57" fmla="*/ 2 h 12"/>
                <a:gd name="T58" fmla="*/ 10 w 15"/>
                <a:gd name="T59" fmla="*/ 0 h 12"/>
                <a:gd name="T60" fmla="*/ 8 w 15"/>
                <a:gd name="T61" fmla="*/ 4 h 12"/>
                <a:gd name="T62" fmla="*/ 10 w 15"/>
                <a:gd name="T63" fmla="*/ 0 h 12"/>
                <a:gd name="T64" fmla="*/ 8 w 15"/>
                <a:gd name="T6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" h="12">
                  <a:moveTo>
                    <a:pt x="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8" y="10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3" y="10"/>
                  </a:lnTo>
                  <a:lnTo>
                    <a:pt x="10" y="8"/>
                  </a:lnTo>
                  <a:lnTo>
                    <a:pt x="13" y="10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6"/>
                  </a:lnTo>
                  <a:lnTo>
                    <a:pt x="10" y="8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0" y="2"/>
                  </a:lnTo>
                  <a:lnTo>
                    <a:pt x="13" y="2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19"/>
            <p:cNvSpPr/>
            <p:nvPr/>
          </p:nvSpPr>
          <p:spPr bwMode="auto">
            <a:xfrm>
              <a:off x="250826" y="200026"/>
              <a:ext cx="23813" cy="23813"/>
            </a:xfrm>
            <a:custGeom>
              <a:avLst/>
              <a:gdLst>
                <a:gd name="T0" fmla="*/ 7 w 15"/>
                <a:gd name="T1" fmla="*/ 0 h 15"/>
                <a:gd name="T2" fmla="*/ 5 w 15"/>
                <a:gd name="T3" fmla="*/ 0 h 15"/>
                <a:gd name="T4" fmla="*/ 7 w 15"/>
                <a:gd name="T5" fmla="*/ 5 h 15"/>
                <a:gd name="T6" fmla="*/ 5 w 15"/>
                <a:gd name="T7" fmla="*/ 5 h 15"/>
                <a:gd name="T8" fmla="*/ 2 w 15"/>
                <a:gd name="T9" fmla="*/ 2 h 15"/>
                <a:gd name="T10" fmla="*/ 0 w 15"/>
                <a:gd name="T11" fmla="*/ 2 h 15"/>
                <a:gd name="T12" fmla="*/ 2 w 15"/>
                <a:gd name="T13" fmla="*/ 5 h 15"/>
                <a:gd name="T14" fmla="*/ 0 w 15"/>
                <a:gd name="T15" fmla="*/ 7 h 15"/>
                <a:gd name="T16" fmla="*/ 7 w 15"/>
                <a:gd name="T17" fmla="*/ 9 h 15"/>
                <a:gd name="T18" fmla="*/ 0 w 15"/>
                <a:gd name="T19" fmla="*/ 9 h 15"/>
                <a:gd name="T20" fmla="*/ 2 w 15"/>
                <a:gd name="T21" fmla="*/ 11 h 15"/>
                <a:gd name="T22" fmla="*/ 0 w 15"/>
                <a:gd name="T23" fmla="*/ 13 h 15"/>
                <a:gd name="T24" fmla="*/ 2 w 15"/>
                <a:gd name="T25" fmla="*/ 13 h 15"/>
                <a:gd name="T26" fmla="*/ 5 w 15"/>
                <a:gd name="T27" fmla="*/ 11 h 15"/>
                <a:gd name="T28" fmla="*/ 7 w 15"/>
                <a:gd name="T29" fmla="*/ 11 h 15"/>
                <a:gd name="T30" fmla="*/ 5 w 15"/>
                <a:gd name="T31" fmla="*/ 15 h 15"/>
                <a:gd name="T32" fmla="*/ 7 w 15"/>
                <a:gd name="T33" fmla="*/ 15 h 15"/>
                <a:gd name="T34" fmla="*/ 7 w 15"/>
                <a:gd name="T35" fmla="*/ 13 h 15"/>
                <a:gd name="T36" fmla="*/ 11 w 15"/>
                <a:gd name="T37" fmla="*/ 15 h 15"/>
                <a:gd name="T38" fmla="*/ 7 w 15"/>
                <a:gd name="T39" fmla="*/ 9 h 15"/>
                <a:gd name="T40" fmla="*/ 11 w 15"/>
                <a:gd name="T41" fmla="*/ 13 h 15"/>
                <a:gd name="T42" fmla="*/ 11 w 15"/>
                <a:gd name="T43" fmla="*/ 11 h 15"/>
                <a:gd name="T44" fmla="*/ 15 w 15"/>
                <a:gd name="T45" fmla="*/ 11 h 15"/>
                <a:gd name="T46" fmla="*/ 15 w 15"/>
                <a:gd name="T47" fmla="*/ 9 h 15"/>
                <a:gd name="T48" fmla="*/ 11 w 15"/>
                <a:gd name="T49" fmla="*/ 9 h 15"/>
                <a:gd name="T50" fmla="*/ 11 w 15"/>
                <a:gd name="T51" fmla="*/ 7 h 15"/>
                <a:gd name="T52" fmla="*/ 15 w 15"/>
                <a:gd name="T53" fmla="*/ 7 h 15"/>
                <a:gd name="T54" fmla="*/ 15 w 15"/>
                <a:gd name="T55" fmla="*/ 5 h 15"/>
                <a:gd name="T56" fmla="*/ 11 w 15"/>
                <a:gd name="T57" fmla="*/ 5 h 15"/>
                <a:gd name="T58" fmla="*/ 11 w 15"/>
                <a:gd name="T59" fmla="*/ 2 h 15"/>
                <a:gd name="T60" fmla="*/ 9 w 15"/>
                <a:gd name="T61" fmla="*/ 7 h 15"/>
                <a:gd name="T62" fmla="*/ 11 w 15"/>
                <a:gd name="T63" fmla="*/ 0 h 15"/>
                <a:gd name="T64" fmla="*/ 9 w 15"/>
                <a:gd name="T6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" h="15">
                  <a:moveTo>
                    <a:pt x="9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5"/>
                  </a:lnTo>
                  <a:lnTo>
                    <a:pt x="7" y="7"/>
                  </a:lnTo>
                  <a:lnTo>
                    <a:pt x="5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7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5" y="11"/>
                  </a:lnTo>
                  <a:lnTo>
                    <a:pt x="7" y="9"/>
                  </a:lnTo>
                  <a:lnTo>
                    <a:pt x="7" y="11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7" y="11"/>
                  </a:lnTo>
                  <a:lnTo>
                    <a:pt x="7" y="9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20"/>
            <p:cNvSpPr/>
            <p:nvPr/>
          </p:nvSpPr>
          <p:spPr bwMode="auto">
            <a:xfrm>
              <a:off x="250826" y="200026"/>
              <a:ext cx="23813" cy="23813"/>
            </a:xfrm>
            <a:custGeom>
              <a:avLst/>
              <a:gdLst>
                <a:gd name="T0" fmla="*/ 7 w 15"/>
                <a:gd name="T1" fmla="*/ 0 h 15"/>
                <a:gd name="T2" fmla="*/ 5 w 15"/>
                <a:gd name="T3" fmla="*/ 0 h 15"/>
                <a:gd name="T4" fmla="*/ 7 w 15"/>
                <a:gd name="T5" fmla="*/ 5 h 15"/>
                <a:gd name="T6" fmla="*/ 5 w 15"/>
                <a:gd name="T7" fmla="*/ 5 h 15"/>
                <a:gd name="T8" fmla="*/ 2 w 15"/>
                <a:gd name="T9" fmla="*/ 2 h 15"/>
                <a:gd name="T10" fmla="*/ 0 w 15"/>
                <a:gd name="T11" fmla="*/ 2 h 15"/>
                <a:gd name="T12" fmla="*/ 2 w 15"/>
                <a:gd name="T13" fmla="*/ 5 h 15"/>
                <a:gd name="T14" fmla="*/ 0 w 15"/>
                <a:gd name="T15" fmla="*/ 7 h 15"/>
                <a:gd name="T16" fmla="*/ 7 w 15"/>
                <a:gd name="T17" fmla="*/ 9 h 15"/>
                <a:gd name="T18" fmla="*/ 0 w 15"/>
                <a:gd name="T19" fmla="*/ 9 h 15"/>
                <a:gd name="T20" fmla="*/ 2 w 15"/>
                <a:gd name="T21" fmla="*/ 11 h 15"/>
                <a:gd name="T22" fmla="*/ 0 w 15"/>
                <a:gd name="T23" fmla="*/ 13 h 15"/>
                <a:gd name="T24" fmla="*/ 2 w 15"/>
                <a:gd name="T25" fmla="*/ 13 h 15"/>
                <a:gd name="T26" fmla="*/ 5 w 15"/>
                <a:gd name="T27" fmla="*/ 11 h 15"/>
                <a:gd name="T28" fmla="*/ 7 w 15"/>
                <a:gd name="T29" fmla="*/ 11 h 15"/>
                <a:gd name="T30" fmla="*/ 5 w 15"/>
                <a:gd name="T31" fmla="*/ 15 h 15"/>
                <a:gd name="T32" fmla="*/ 7 w 15"/>
                <a:gd name="T33" fmla="*/ 15 h 15"/>
                <a:gd name="T34" fmla="*/ 7 w 15"/>
                <a:gd name="T35" fmla="*/ 13 h 15"/>
                <a:gd name="T36" fmla="*/ 11 w 15"/>
                <a:gd name="T37" fmla="*/ 15 h 15"/>
                <a:gd name="T38" fmla="*/ 7 w 15"/>
                <a:gd name="T39" fmla="*/ 9 h 15"/>
                <a:gd name="T40" fmla="*/ 11 w 15"/>
                <a:gd name="T41" fmla="*/ 13 h 15"/>
                <a:gd name="T42" fmla="*/ 11 w 15"/>
                <a:gd name="T43" fmla="*/ 11 h 15"/>
                <a:gd name="T44" fmla="*/ 15 w 15"/>
                <a:gd name="T45" fmla="*/ 11 h 15"/>
                <a:gd name="T46" fmla="*/ 15 w 15"/>
                <a:gd name="T47" fmla="*/ 9 h 15"/>
                <a:gd name="T48" fmla="*/ 11 w 15"/>
                <a:gd name="T49" fmla="*/ 9 h 15"/>
                <a:gd name="T50" fmla="*/ 11 w 15"/>
                <a:gd name="T51" fmla="*/ 7 h 15"/>
                <a:gd name="T52" fmla="*/ 15 w 15"/>
                <a:gd name="T53" fmla="*/ 7 h 15"/>
                <a:gd name="T54" fmla="*/ 15 w 15"/>
                <a:gd name="T55" fmla="*/ 5 h 15"/>
                <a:gd name="T56" fmla="*/ 11 w 15"/>
                <a:gd name="T57" fmla="*/ 5 h 15"/>
                <a:gd name="T58" fmla="*/ 11 w 15"/>
                <a:gd name="T59" fmla="*/ 2 h 15"/>
                <a:gd name="T60" fmla="*/ 9 w 15"/>
                <a:gd name="T61" fmla="*/ 7 h 15"/>
                <a:gd name="T62" fmla="*/ 11 w 15"/>
                <a:gd name="T63" fmla="*/ 0 h 15"/>
                <a:gd name="T64" fmla="*/ 9 w 15"/>
                <a:gd name="T65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" h="15">
                  <a:moveTo>
                    <a:pt x="9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7" y="5"/>
                  </a:lnTo>
                  <a:lnTo>
                    <a:pt x="7" y="7"/>
                  </a:lnTo>
                  <a:lnTo>
                    <a:pt x="5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7" y="9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5" y="11"/>
                  </a:lnTo>
                  <a:lnTo>
                    <a:pt x="7" y="9"/>
                  </a:lnTo>
                  <a:lnTo>
                    <a:pt x="7" y="11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7" y="13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7" y="13"/>
                  </a:lnTo>
                  <a:lnTo>
                    <a:pt x="9" y="15"/>
                  </a:lnTo>
                  <a:lnTo>
                    <a:pt x="11" y="15"/>
                  </a:lnTo>
                  <a:lnTo>
                    <a:pt x="7" y="11"/>
                  </a:lnTo>
                  <a:lnTo>
                    <a:pt x="7" y="9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1" y="11"/>
                  </a:lnTo>
                  <a:lnTo>
                    <a:pt x="13" y="13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1" y="9"/>
                  </a:lnTo>
                  <a:lnTo>
                    <a:pt x="9" y="9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3" y="5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1" y="5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11" y="5"/>
                  </a:lnTo>
                  <a:lnTo>
                    <a:pt x="9" y="7"/>
                  </a:lnTo>
                  <a:lnTo>
                    <a:pt x="9" y="5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21"/>
            <p:cNvSpPr>
              <a:spLocks noEditPoints="1"/>
            </p:cNvSpPr>
            <p:nvPr/>
          </p:nvSpPr>
          <p:spPr bwMode="auto">
            <a:xfrm>
              <a:off x="155576" y="317501"/>
              <a:ext cx="49213" cy="39688"/>
            </a:xfrm>
            <a:custGeom>
              <a:avLst/>
              <a:gdLst>
                <a:gd name="T0" fmla="*/ 3 w 15"/>
                <a:gd name="T1" fmla="*/ 5 h 12"/>
                <a:gd name="T2" fmla="*/ 1 w 15"/>
                <a:gd name="T3" fmla="*/ 4 h 12"/>
                <a:gd name="T4" fmla="*/ 0 w 15"/>
                <a:gd name="T5" fmla="*/ 2 h 12"/>
                <a:gd name="T6" fmla="*/ 1 w 15"/>
                <a:gd name="T7" fmla="*/ 1 h 12"/>
                <a:gd name="T8" fmla="*/ 3 w 15"/>
                <a:gd name="T9" fmla="*/ 0 h 12"/>
                <a:gd name="T10" fmla="*/ 4 w 15"/>
                <a:gd name="T11" fmla="*/ 1 h 12"/>
                <a:gd name="T12" fmla="*/ 5 w 15"/>
                <a:gd name="T13" fmla="*/ 2 h 12"/>
                <a:gd name="T14" fmla="*/ 4 w 15"/>
                <a:gd name="T15" fmla="*/ 4 h 12"/>
                <a:gd name="T16" fmla="*/ 3 w 15"/>
                <a:gd name="T17" fmla="*/ 5 h 12"/>
                <a:gd name="T18" fmla="*/ 3 w 15"/>
                <a:gd name="T19" fmla="*/ 1 h 12"/>
                <a:gd name="T20" fmla="*/ 2 w 15"/>
                <a:gd name="T21" fmla="*/ 2 h 12"/>
                <a:gd name="T22" fmla="*/ 2 w 15"/>
                <a:gd name="T23" fmla="*/ 2 h 12"/>
                <a:gd name="T24" fmla="*/ 2 w 15"/>
                <a:gd name="T25" fmla="*/ 3 h 12"/>
                <a:gd name="T26" fmla="*/ 3 w 15"/>
                <a:gd name="T27" fmla="*/ 3 h 12"/>
                <a:gd name="T28" fmla="*/ 4 w 15"/>
                <a:gd name="T29" fmla="*/ 3 h 12"/>
                <a:gd name="T30" fmla="*/ 4 w 15"/>
                <a:gd name="T31" fmla="*/ 2 h 12"/>
                <a:gd name="T32" fmla="*/ 4 w 15"/>
                <a:gd name="T33" fmla="*/ 2 h 12"/>
                <a:gd name="T34" fmla="*/ 3 w 15"/>
                <a:gd name="T35" fmla="*/ 1 h 12"/>
                <a:gd name="T36" fmla="*/ 15 w 15"/>
                <a:gd name="T37" fmla="*/ 12 h 12"/>
                <a:gd name="T38" fmla="*/ 11 w 15"/>
                <a:gd name="T39" fmla="*/ 12 h 12"/>
                <a:gd name="T40" fmla="*/ 7 w 15"/>
                <a:gd name="T41" fmla="*/ 11 h 12"/>
                <a:gd name="T42" fmla="*/ 5 w 15"/>
                <a:gd name="T43" fmla="*/ 6 h 12"/>
                <a:gd name="T44" fmla="*/ 7 w 15"/>
                <a:gd name="T45" fmla="*/ 2 h 12"/>
                <a:gd name="T46" fmla="*/ 12 w 15"/>
                <a:gd name="T47" fmla="*/ 0 h 12"/>
                <a:gd name="T48" fmla="*/ 15 w 15"/>
                <a:gd name="T49" fmla="*/ 0 h 12"/>
                <a:gd name="T50" fmla="*/ 15 w 15"/>
                <a:gd name="T51" fmla="*/ 3 h 12"/>
                <a:gd name="T52" fmla="*/ 12 w 15"/>
                <a:gd name="T53" fmla="*/ 2 h 12"/>
                <a:gd name="T54" fmla="*/ 9 w 15"/>
                <a:gd name="T55" fmla="*/ 3 h 12"/>
                <a:gd name="T56" fmla="*/ 8 w 15"/>
                <a:gd name="T57" fmla="*/ 6 h 12"/>
                <a:gd name="T58" fmla="*/ 9 w 15"/>
                <a:gd name="T59" fmla="*/ 9 h 12"/>
                <a:gd name="T60" fmla="*/ 12 w 15"/>
                <a:gd name="T61" fmla="*/ 10 h 12"/>
                <a:gd name="T62" fmla="*/ 15 w 15"/>
                <a:gd name="T63" fmla="*/ 9 h 12"/>
                <a:gd name="T64" fmla="*/ 15 w 15"/>
                <a:gd name="T6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" h="12">
                  <a:moveTo>
                    <a:pt x="3" y="5"/>
                  </a:moveTo>
                  <a:cubicBezTo>
                    <a:pt x="2" y="5"/>
                    <a:pt x="2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3"/>
                    <a:pt x="5" y="4"/>
                    <a:pt x="4" y="4"/>
                  </a:cubicBezTo>
                  <a:cubicBezTo>
                    <a:pt x="4" y="4"/>
                    <a:pt x="3" y="5"/>
                    <a:pt x="3" y="5"/>
                  </a:cubicBezTo>
                  <a:close/>
                  <a:moveTo>
                    <a:pt x="3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lnTo>
                    <a:pt x="3" y="1"/>
                  </a:lnTo>
                  <a:close/>
                  <a:moveTo>
                    <a:pt x="15" y="12"/>
                  </a:moveTo>
                  <a:cubicBezTo>
                    <a:pt x="14" y="12"/>
                    <a:pt x="13" y="12"/>
                    <a:pt x="11" y="12"/>
                  </a:cubicBezTo>
                  <a:cubicBezTo>
                    <a:pt x="9" y="12"/>
                    <a:pt x="8" y="12"/>
                    <a:pt x="7" y="11"/>
                  </a:cubicBezTo>
                  <a:cubicBezTo>
                    <a:pt x="6" y="10"/>
                    <a:pt x="5" y="8"/>
                    <a:pt x="5" y="6"/>
                  </a:cubicBezTo>
                  <a:cubicBezTo>
                    <a:pt x="5" y="4"/>
                    <a:pt x="6" y="3"/>
                    <a:pt x="7" y="2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1" y="2"/>
                    <a:pt x="10" y="3"/>
                    <a:pt x="9" y="3"/>
                  </a:cubicBezTo>
                  <a:cubicBezTo>
                    <a:pt x="8" y="4"/>
                    <a:pt x="8" y="5"/>
                    <a:pt x="8" y="6"/>
                  </a:cubicBezTo>
                  <a:cubicBezTo>
                    <a:pt x="8" y="7"/>
                    <a:pt x="8" y="8"/>
                    <a:pt x="9" y="9"/>
                  </a:cubicBezTo>
                  <a:cubicBezTo>
                    <a:pt x="10" y="10"/>
                    <a:pt x="11" y="10"/>
                    <a:pt x="12" y="10"/>
                  </a:cubicBezTo>
                  <a:cubicBezTo>
                    <a:pt x="13" y="10"/>
                    <a:pt x="14" y="10"/>
                    <a:pt x="15" y="9"/>
                  </a:cubicBezTo>
                  <a:lnTo>
                    <a:pt x="1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Rectangle 122"/>
            <p:cNvSpPr>
              <a:spLocks noChangeArrowheads="1"/>
            </p:cNvSpPr>
            <p:nvPr/>
          </p:nvSpPr>
          <p:spPr bwMode="auto">
            <a:xfrm>
              <a:off x="50801" y="338138"/>
              <a:ext cx="19050" cy="63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23"/>
            <p:cNvSpPr/>
            <p:nvPr/>
          </p:nvSpPr>
          <p:spPr bwMode="auto">
            <a:xfrm>
              <a:off x="77788" y="311151"/>
              <a:ext cx="28575" cy="46038"/>
            </a:xfrm>
            <a:custGeom>
              <a:avLst/>
              <a:gdLst>
                <a:gd name="T0" fmla="*/ 3 w 9"/>
                <a:gd name="T1" fmla="*/ 12 h 14"/>
                <a:gd name="T2" fmla="*/ 9 w 9"/>
                <a:gd name="T3" fmla="*/ 12 h 14"/>
                <a:gd name="T4" fmla="*/ 9 w 9"/>
                <a:gd name="T5" fmla="*/ 14 h 14"/>
                <a:gd name="T6" fmla="*/ 0 w 9"/>
                <a:gd name="T7" fmla="*/ 14 h 14"/>
                <a:gd name="T8" fmla="*/ 0 w 9"/>
                <a:gd name="T9" fmla="*/ 13 h 14"/>
                <a:gd name="T10" fmla="*/ 0 w 9"/>
                <a:gd name="T11" fmla="*/ 11 h 14"/>
                <a:gd name="T12" fmla="*/ 1 w 9"/>
                <a:gd name="T13" fmla="*/ 10 h 14"/>
                <a:gd name="T14" fmla="*/ 3 w 9"/>
                <a:gd name="T15" fmla="*/ 8 h 14"/>
                <a:gd name="T16" fmla="*/ 5 w 9"/>
                <a:gd name="T17" fmla="*/ 6 h 14"/>
                <a:gd name="T18" fmla="*/ 6 w 9"/>
                <a:gd name="T19" fmla="*/ 4 h 14"/>
                <a:gd name="T20" fmla="*/ 4 w 9"/>
                <a:gd name="T21" fmla="*/ 3 h 14"/>
                <a:gd name="T22" fmla="*/ 0 w 9"/>
                <a:gd name="T23" fmla="*/ 4 h 14"/>
                <a:gd name="T24" fmla="*/ 0 w 9"/>
                <a:gd name="T25" fmla="*/ 1 h 14"/>
                <a:gd name="T26" fmla="*/ 4 w 9"/>
                <a:gd name="T27" fmla="*/ 0 h 14"/>
                <a:gd name="T28" fmla="*/ 8 w 9"/>
                <a:gd name="T29" fmla="*/ 1 h 14"/>
                <a:gd name="T30" fmla="*/ 9 w 9"/>
                <a:gd name="T31" fmla="*/ 4 h 14"/>
                <a:gd name="T32" fmla="*/ 9 w 9"/>
                <a:gd name="T33" fmla="*/ 6 h 14"/>
                <a:gd name="T34" fmla="*/ 8 w 9"/>
                <a:gd name="T35" fmla="*/ 8 h 14"/>
                <a:gd name="T36" fmla="*/ 5 w 9"/>
                <a:gd name="T37" fmla="*/ 9 h 14"/>
                <a:gd name="T38" fmla="*/ 4 w 9"/>
                <a:gd name="T39" fmla="*/ 11 h 14"/>
                <a:gd name="T40" fmla="*/ 3 w 9"/>
                <a:gd name="T4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" h="14">
                  <a:moveTo>
                    <a:pt x="3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2"/>
                    <a:pt x="0" y="11"/>
                  </a:cubicBezTo>
                  <a:cubicBezTo>
                    <a:pt x="0" y="11"/>
                    <a:pt x="1" y="10"/>
                    <a:pt x="1" y="10"/>
                  </a:cubicBezTo>
                  <a:cubicBezTo>
                    <a:pt x="2" y="9"/>
                    <a:pt x="2" y="9"/>
                    <a:pt x="3" y="8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6" y="6"/>
                    <a:pt x="6" y="5"/>
                    <a:pt x="6" y="4"/>
                  </a:cubicBezTo>
                  <a:cubicBezTo>
                    <a:pt x="6" y="3"/>
                    <a:pt x="5" y="3"/>
                    <a:pt x="4" y="3"/>
                  </a:cubicBezTo>
                  <a:cubicBezTo>
                    <a:pt x="3" y="3"/>
                    <a:pt x="1" y="3"/>
                    <a:pt x="0" y="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6" y="0"/>
                    <a:pt x="7" y="1"/>
                    <a:pt x="8" y="1"/>
                  </a:cubicBezTo>
                  <a:cubicBezTo>
                    <a:pt x="8" y="2"/>
                    <a:pt x="9" y="3"/>
                    <a:pt x="9" y="4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7" y="8"/>
                    <a:pt x="6" y="9"/>
                    <a:pt x="5" y="9"/>
                  </a:cubicBezTo>
                  <a:cubicBezTo>
                    <a:pt x="4" y="10"/>
                    <a:pt x="4" y="11"/>
                    <a:pt x="4" y="11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24"/>
            <p:cNvSpPr/>
            <p:nvPr/>
          </p:nvSpPr>
          <p:spPr bwMode="auto">
            <a:xfrm>
              <a:off x="115888" y="314326"/>
              <a:ext cx="26988" cy="42863"/>
            </a:xfrm>
            <a:custGeom>
              <a:avLst/>
              <a:gdLst>
                <a:gd name="T0" fmla="*/ 0 w 8"/>
                <a:gd name="T1" fmla="*/ 13 h 13"/>
                <a:gd name="T2" fmla="*/ 0 w 8"/>
                <a:gd name="T3" fmla="*/ 10 h 13"/>
                <a:gd name="T4" fmla="*/ 3 w 8"/>
                <a:gd name="T5" fmla="*/ 11 h 13"/>
                <a:gd name="T6" fmla="*/ 4 w 8"/>
                <a:gd name="T7" fmla="*/ 11 h 13"/>
                <a:gd name="T8" fmla="*/ 5 w 8"/>
                <a:gd name="T9" fmla="*/ 9 h 13"/>
                <a:gd name="T10" fmla="*/ 2 w 8"/>
                <a:gd name="T11" fmla="*/ 7 h 13"/>
                <a:gd name="T12" fmla="*/ 0 w 8"/>
                <a:gd name="T13" fmla="*/ 7 h 13"/>
                <a:gd name="T14" fmla="*/ 0 w 8"/>
                <a:gd name="T15" fmla="*/ 0 h 13"/>
                <a:gd name="T16" fmla="*/ 8 w 8"/>
                <a:gd name="T17" fmla="*/ 0 h 13"/>
                <a:gd name="T18" fmla="*/ 8 w 8"/>
                <a:gd name="T19" fmla="*/ 2 h 13"/>
                <a:gd name="T20" fmla="*/ 3 w 8"/>
                <a:gd name="T21" fmla="*/ 2 h 13"/>
                <a:gd name="T22" fmla="*/ 2 w 8"/>
                <a:gd name="T23" fmla="*/ 5 h 13"/>
                <a:gd name="T24" fmla="*/ 4 w 8"/>
                <a:gd name="T25" fmla="*/ 5 h 13"/>
                <a:gd name="T26" fmla="*/ 7 w 8"/>
                <a:gd name="T27" fmla="*/ 6 h 13"/>
                <a:gd name="T28" fmla="*/ 8 w 8"/>
                <a:gd name="T29" fmla="*/ 9 h 13"/>
                <a:gd name="T30" fmla="*/ 7 w 8"/>
                <a:gd name="T31" fmla="*/ 12 h 13"/>
                <a:gd name="T32" fmla="*/ 3 w 8"/>
                <a:gd name="T33" fmla="*/ 13 h 13"/>
                <a:gd name="T34" fmla="*/ 0 w 8"/>
                <a:gd name="T3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" h="13">
                  <a:moveTo>
                    <a:pt x="0" y="13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3" y="11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5" y="8"/>
                    <a:pt x="4" y="7"/>
                    <a:pt x="2" y="7"/>
                  </a:cubicBezTo>
                  <a:cubicBezTo>
                    <a:pt x="2" y="7"/>
                    <a:pt x="1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5" y="5"/>
                    <a:pt x="6" y="5"/>
                    <a:pt x="7" y="6"/>
                  </a:cubicBezTo>
                  <a:cubicBezTo>
                    <a:pt x="8" y="7"/>
                    <a:pt x="8" y="8"/>
                    <a:pt x="8" y="9"/>
                  </a:cubicBezTo>
                  <a:cubicBezTo>
                    <a:pt x="8" y="10"/>
                    <a:pt x="8" y="11"/>
                    <a:pt x="7" y="12"/>
                  </a:cubicBezTo>
                  <a:cubicBezTo>
                    <a:pt x="6" y="13"/>
                    <a:pt x="4" y="13"/>
                    <a:pt x="3" y="13"/>
                  </a:cubicBezTo>
                  <a:cubicBezTo>
                    <a:pt x="2" y="13"/>
                    <a:pt x="0" y="1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8" name="组合 227"/>
          <p:cNvGrpSpPr/>
          <p:nvPr/>
        </p:nvGrpSpPr>
        <p:grpSpPr>
          <a:xfrm>
            <a:off x="2010353" y="1804171"/>
            <a:ext cx="229954" cy="222250"/>
            <a:chOff x="-33337" y="-22225"/>
            <a:chExt cx="615950" cy="595313"/>
          </a:xfrm>
          <a:solidFill>
            <a:schemeClr val="tx1"/>
          </a:solidFill>
        </p:grpSpPr>
        <p:sp>
          <p:nvSpPr>
            <p:cNvPr id="225" name="Freeform 128"/>
            <p:cNvSpPr>
              <a:spLocks noEditPoints="1"/>
            </p:cNvSpPr>
            <p:nvPr/>
          </p:nvSpPr>
          <p:spPr bwMode="auto">
            <a:xfrm>
              <a:off x="-33337" y="-22225"/>
              <a:ext cx="341313" cy="368300"/>
            </a:xfrm>
            <a:custGeom>
              <a:avLst/>
              <a:gdLst>
                <a:gd name="T0" fmla="*/ 25 w 106"/>
                <a:gd name="T1" fmla="*/ 96 h 114"/>
                <a:gd name="T2" fmla="*/ 46 w 106"/>
                <a:gd name="T3" fmla="*/ 114 h 114"/>
                <a:gd name="T4" fmla="*/ 48 w 106"/>
                <a:gd name="T5" fmla="*/ 112 h 114"/>
                <a:gd name="T6" fmla="*/ 29 w 106"/>
                <a:gd name="T7" fmla="*/ 96 h 114"/>
                <a:gd name="T8" fmla="*/ 31 w 106"/>
                <a:gd name="T9" fmla="*/ 83 h 114"/>
                <a:gd name="T10" fmla="*/ 28 w 106"/>
                <a:gd name="T11" fmla="*/ 79 h 114"/>
                <a:gd name="T12" fmla="*/ 65 w 106"/>
                <a:gd name="T13" fmla="*/ 37 h 114"/>
                <a:gd name="T14" fmla="*/ 71 w 106"/>
                <a:gd name="T15" fmla="*/ 33 h 114"/>
                <a:gd name="T16" fmla="*/ 60 w 106"/>
                <a:gd name="T17" fmla="*/ 30 h 114"/>
                <a:gd name="T18" fmla="*/ 72 w 106"/>
                <a:gd name="T19" fmla="*/ 32 h 114"/>
                <a:gd name="T20" fmla="*/ 73 w 106"/>
                <a:gd name="T21" fmla="*/ 10 h 114"/>
                <a:gd name="T22" fmla="*/ 69 w 106"/>
                <a:gd name="T23" fmla="*/ 13 h 114"/>
                <a:gd name="T24" fmla="*/ 71 w 106"/>
                <a:gd name="T25" fmla="*/ 10 h 114"/>
                <a:gd name="T26" fmla="*/ 64 w 106"/>
                <a:gd name="T27" fmla="*/ 12 h 114"/>
                <a:gd name="T28" fmla="*/ 17 w 106"/>
                <a:gd name="T29" fmla="*/ 92 h 114"/>
                <a:gd name="T30" fmla="*/ 25 w 106"/>
                <a:gd name="T31" fmla="*/ 96 h 114"/>
                <a:gd name="T32" fmla="*/ 24 w 106"/>
                <a:gd name="T33" fmla="*/ 60 h 114"/>
                <a:gd name="T34" fmla="*/ 69 w 106"/>
                <a:gd name="T35" fmla="*/ 20 h 114"/>
                <a:gd name="T36" fmla="*/ 69 w 106"/>
                <a:gd name="T37" fmla="*/ 21 h 114"/>
                <a:gd name="T38" fmla="*/ 30 w 106"/>
                <a:gd name="T39" fmla="*/ 53 h 114"/>
                <a:gd name="T40" fmla="*/ 25 w 106"/>
                <a:gd name="T41" fmla="*/ 63 h 114"/>
                <a:gd name="T42" fmla="*/ 24 w 106"/>
                <a:gd name="T43" fmla="*/ 63 h 114"/>
                <a:gd name="T44" fmla="*/ 24 w 106"/>
                <a:gd name="T45" fmla="*/ 6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114">
                  <a:moveTo>
                    <a:pt x="25" y="96"/>
                  </a:moveTo>
                  <a:cubicBezTo>
                    <a:pt x="27" y="102"/>
                    <a:pt x="46" y="114"/>
                    <a:pt x="46" y="114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8" y="112"/>
                    <a:pt x="34" y="106"/>
                    <a:pt x="29" y="96"/>
                  </a:cubicBezTo>
                  <a:cubicBezTo>
                    <a:pt x="29" y="95"/>
                    <a:pt x="36" y="87"/>
                    <a:pt x="31" y="83"/>
                  </a:cubicBezTo>
                  <a:cubicBezTo>
                    <a:pt x="29" y="82"/>
                    <a:pt x="29" y="81"/>
                    <a:pt x="28" y="79"/>
                  </a:cubicBezTo>
                  <a:cubicBezTo>
                    <a:pt x="33" y="64"/>
                    <a:pt x="48" y="48"/>
                    <a:pt x="65" y="37"/>
                  </a:cubicBezTo>
                  <a:cubicBezTo>
                    <a:pt x="67" y="35"/>
                    <a:pt x="69" y="34"/>
                    <a:pt x="71" y="33"/>
                  </a:cubicBezTo>
                  <a:cubicBezTo>
                    <a:pt x="67" y="32"/>
                    <a:pt x="62" y="31"/>
                    <a:pt x="60" y="30"/>
                  </a:cubicBezTo>
                  <a:cubicBezTo>
                    <a:pt x="63" y="31"/>
                    <a:pt x="68" y="31"/>
                    <a:pt x="72" y="32"/>
                  </a:cubicBezTo>
                  <a:cubicBezTo>
                    <a:pt x="89" y="19"/>
                    <a:pt x="106" y="0"/>
                    <a:pt x="73" y="10"/>
                  </a:cubicBezTo>
                  <a:cubicBezTo>
                    <a:pt x="71" y="12"/>
                    <a:pt x="69" y="14"/>
                    <a:pt x="69" y="13"/>
                  </a:cubicBezTo>
                  <a:cubicBezTo>
                    <a:pt x="70" y="12"/>
                    <a:pt x="71" y="11"/>
                    <a:pt x="71" y="10"/>
                  </a:cubicBezTo>
                  <a:cubicBezTo>
                    <a:pt x="69" y="11"/>
                    <a:pt x="67" y="11"/>
                    <a:pt x="64" y="12"/>
                  </a:cubicBezTo>
                  <a:cubicBezTo>
                    <a:pt x="0" y="34"/>
                    <a:pt x="6" y="75"/>
                    <a:pt x="17" y="92"/>
                  </a:cubicBezTo>
                  <a:cubicBezTo>
                    <a:pt x="19" y="95"/>
                    <a:pt x="25" y="96"/>
                    <a:pt x="25" y="96"/>
                  </a:cubicBezTo>
                  <a:close/>
                  <a:moveTo>
                    <a:pt x="24" y="60"/>
                  </a:moveTo>
                  <a:cubicBezTo>
                    <a:pt x="24" y="60"/>
                    <a:pt x="30" y="35"/>
                    <a:pt x="69" y="20"/>
                  </a:cubicBezTo>
                  <a:cubicBezTo>
                    <a:pt x="97" y="9"/>
                    <a:pt x="69" y="21"/>
                    <a:pt x="69" y="21"/>
                  </a:cubicBezTo>
                  <a:cubicBezTo>
                    <a:pt x="69" y="21"/>
                    <a:pt x="39" y="33"/>
                    <a:pt x="30" y="53"/>
                  </a:cubicBezTo>
                  <a:cubicBezTo>
                    <a:pt x="27" y="59"/>
                    <a:pt x="26" y="61"/>
                    <a:pt x="25" y="63"/>
                  </a:cubicBezTo>
                  <a:cubicBezTo>
                    <a:pt x="23" y="66"/>
                    <a:pt x="23" y="65"/>
                    <a:pt x="24" y="63"/>
                  </a:cubicBezTo>
                  <a:cubicBezTo>
                    <a:pt x="24" y="62"/>
                    <a:pt x="24" y="60"/>
                    <a:pt x="24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29"/>
            <p:cNvSpPr>
              <a:spLocks noEditPoints="1"/>
            </p:cNvSpPr>
            <p:nvPr/>
          </p:nvSpPr>
          <p:spPr bwMode="auto">
            <a:xfrm>
              <a:off x="320676" y="39688"/>
              <a:ext cx="168275" cy="112713"/>
            </a:xfrm>
            <a:custGeom>
              <a:avLst/>
              <a:gdLst>
                <a:gd name="T0" fmla="*/ 8 w 52"/>
                <a:gd name="T1" fmla="*/ 30 h 35"/>
                <a:gd name="T2" fmla="*/ 9 w 52"/>
                <a:gd name="T3" fmla="*/ 30 h 35"/>
                <a:gd name="T4" fmla="*/ 9 w 52"/>
                <a:gd name="T5" fmla="*/ 30 h 35"/>
                <a:gd name="T6" fmla="*/ 9 w 52"/>
                <a:gd name="T7" fmla="*/ 30 h 35"/>
                <a:gd name="T8" fmla="*/ 36 w 52"/>
                <a:gd name="T9" fmla="*/ 32 h 35"/>
                <a:gd name="T10" fmla="*/ 47 w 52"/>
                <a:gd name="T11" fmla="*/ 12 h 35"/>
                <a:gd name="T12" fmla="*/ 52 w 52"/>
                <a:gd name="T13" fmla="*/ 0 h 35"/>
                <a:gd name="T14" fmla="*/ 49 w 52"/>
                <a:gd name="T15" fmla="*/ 6 h 35"/>
                <a:gd name="T16" fmla="*/ 47 w 52"/>
                <a:gd name="T17" fmla="*/ 11 h 35"/>
                <a:gd name="T18" fmla="*/ 21 w 52"/>
                <a:gd name="T19" fmla="*/ 26 h 35"/>
                <a:gd name="T20" fmla="*/ 3 w 52"/>
                <a:gd name="T21" fmla="*/ 24 h 35"/>
                <a:gd name="T22" fmla="*/ 8 w 52"/>
                <a:gd name="T23" fmla="*/ 30 h 35"/>
                <a:gd name="T24" fmla="*/ 30 w 52"/>
                <a:gd name="T25" fmla="*/ 27 h 35"/>
                <a:gd name="T26" fmla="*/ 43 w 52"/>
                <a:gd name="T27" fmla="*/ 19 h 35"/>
                <a:gd name="T28" fmla="*/ 47 w 52"/>
                <a:gd name="T29" fmla="*/ 12 h 35"/>
                <a:gd name="T30" fmla="*/ 42 w 52"/>
                <a:gd name="T31" fmla="*/ 22 h 35"/>
                <a:gd name="T32" fmla="*/ 29 w 52"/>
                <a:gd name="T33" fmla="*/ 28 h 35"/>
                <a:gd name="T34" fmla="*/ 30 w 52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35">
                  <a:moveTo>
                    <a:pt x="8" y="30"/>
                  </a:moveTo>
                  <a:cubicBezTo>
                    <a:pt x="8" y="30"/>
                    <a:pt x="8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14" y="33"/>
                    <a:pt x="30" y="35"/>
                    <a:pt x="36" y="32"/>
                  </a:cubicBezTo>
                  <a:cubicBezTo>
                    <a:pt x="50" y="25"/>
                    <a:pt x="48" y="15"/>
                    <a:pt x="47" y="12"/>
                  </a:cubicBezTo>
                  <a:cubicBezTo>
                    <a:pt x="51" y="5"/>
                    <a:pt x="52" y="0"/>
                    <a:pt x="52" y="0"/>
                  </a:cubicBezTo>
                  <a:cubicBezTo>
                    <a:pt x="52" y="0"/>
                    <a:pt x="52" y="0"/>
                    <a:pt x="49" y="6"/>
                  </a:cubicBezTo>
                  <a:cubicBezTo>
                    <a:pt x="48" y="8"/>
                    <a:pt x="48" y="10"/>
                    <a:pt x="47" y="11"/>
                  </a:cubicBezTo>
                  <a:cubicBezTo>
                    <a:pt x="47" y="11"/>
                    <a:pt x="38" y="23"/>
                    <a:pt x="21" y="26"/>
                  </a:cubicBezTo>
                  <a:cubicBezTo>
                    <a:pt x="14" y="24"/>
                    <a:pt x="5" y="23"/>
                    <a:pt x="3" y="24"/>
                  </a:cubicBezTo>
                  <a:cubicBezTo>
                    <a:pt x="0" y="25"/>
                    <a:pt x="7" y="29"/>
                    <a:pt x="8" y="30"/>
                  </a:cubicBezTo>
                  <a:close/>
                  <a:moveTo>
                    <a:pt x="30" y="27"/>
                  </a:moveTo>
                  <a:cubicBezTo>
                    <a:pt x="30" y="27"/>
                    <a:pt x="39" y="25"/>
                    <a:pt x="43" y="19"/>
                  </a:cubicBezTo>
                  <a:cubicBezTo>
                    <a:pt x="46" y="13"/>
                    <a:pt x="47" y="12"/>
                    <a:pt x="47" y="12"/>
                  </a:cubicBezTo>
                  <a:cubicBezTo>
                    <a:pt x="47" y="12"/>
                    <a:pt x="45" y="18"/>
                    <a:pt x="42" y="22"/>
                  </a:cubicBezTo>
                  <a:cubicBezTo>
                    <a:pt x="38" y="26"/>
                    <a:pt x="31" y="28"/>
                    <a:pt x="29" y="28"/>
                  </a:cubicBezTo>
                  <a:cubicBezTo>
                    <a:pt x="28" y="28"/>
                    <a:pt x="30" y="27"/>
                    <a:pt x="3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30"/>
            <p:cNvSpPr>
              <a:spLocks noEditPoints="1"/>
            </p:cNvSpPr>
            <p:nvPr/>
          </p:nvSpPr>
          <p:spPr bwMode="auto">
            <a:xfrm>
              <a:off x="20638" y="220663"/>
              <a:ext cx="561975" cy="352425"/>
            </a:xfrm>
            <a:custGeom>
              <a:avLst/>
              <a:gdLst>
                <a:gd name="T0" fmla="*/ 123 w 174"/>
                <a:gd name="T1" fmla="*/ 33 h 109"/>
                <a:gd name="T2" fmla="*/ 124 w 174"/>
                <a:gd name="T3" fmla="*/ 50 h 109"/>
                <a:gd name="T4" fmla="*/ 122 w 174"/>
                <a:gd name="T5" fmla="*/ 34 h 109"/>
                <a:gd name="T6" fmla="*/ 118 w 174"/>
                <a:gd name="T7" fmla="*/ 38 h 109"/>
                <a:gd name="T8" fmla="*/ 58 w 174"/>
                <a:gd name="T9" fmla="*/ 85 h 109"/>
                <a:gd name="T10" fmla="*/ 37 w 174"/>
                <a:gd name="T11" fmla="*/ 101 h 109"/>
                <a:gd name="T12" fmla="*/ 37 w 174"/>
                <a:gd name="T13" fmla="*/ 101 h 109"/>
                <a:gd name="T14" fmla="*/ 37 w 174"/>
                <a:gd name="T15" fmla="*/ 101 h 109"/>
                <a:gd name="T16" fmla="*/ 37 w 174"/>
                <a:gd name="T17" fmla="*/ 101 h 109"/>
                <a:gd name="T18" fmla="*/ 1 w 174"/>
                <a:gd name="T19" fmla="*/ 107 h 109"/>
                <a:gd name="T20" fmla="*/ 0 w 174"/>
                <a:gd name="T21" fmla="*/ 109 h 109"/>
                <a:gd name="T22" fmla="*/ 40 w 174"/>
                <a:gd name="T23" fmla="*/ 103 h 109"/>
                <a:gd name="T24" fmla="*/ 39 w 174"/>
                <a:gd name="T25" fmla="*/ 103 h 109"/>
                <a:gd name="T26" fmla="*/ 68 w 174"/>
                <a:gd name="T27" fmla="*/ 102 h 109"/>
                <a:gd name="T28" fmla="*/ 91 w 174"/>
                <a:gd name="T29" fmla="*/ 94 h 109"/>
                <a:gd name="T30" fmla="*/ 135 w 174"/>
                <a:gd name="T31" fmla="*/ 75 h 109"/>
                <a:gd name="T32" fmla="*/ 167 w 174"/>
                <a:gd name="T33" fmla="*/ 27 h 109"/>
                <a:gd name="T34" fmla="*/ 158 w 174"/>
                <a:gd name="T35" fmla="*/ 28 h 109"/>
                <a:gd name="T36" fmla="*/ 164 w 174"/>
                <a:gd name="T37" fmla="*/ 27 h 109"/>
                <a:gd name="T38" fmla="*/ 168 w 174"/>
                <a:gd name="T39" fmla="*/ 26 h 109"/>
                <a:gd name="T40" fmla="*/ 173 w 174"/>
                <a:gd name="T41" fmla="*/ 6 h 109"/>
                <a:gd name="T42" fmla="*/ 123 w 174"/>
                <a:gd name="T43" fmla="*/ 33 h 109"/>
                <a:gd name="T44" fmla="*/ 157 w 174"/>
                <a:gd name="T45" fmla="*/ 21 h 109"/>
                <a:gd name="T46" fmla="*/ 116 w 174"/>
                <a:gd name="T47" fmla="*/ 70 h 109"/>
                <a:gd name="T48" fmla="*/ 100 w 174"/>
                <a:gd name="T49" fmla="*/ 81 h 109"/>
                <a:gd name="T50" fmla="*/ 142 w 174"/>
                <a:gd name="T51" fmla="*/ 43 h 109"/>
                <a:gd name="T52" fmla="*/ 157 w 174"/>
                <a:gd name="T53" fmla="*/ 21 h 109"/>
                <a:gd name="T54" fmla="*/ 158 w 174"/>
                <a:gd name="T55" fmla="*/ 19 h 109"/>
                <a:gd name="T56" fmla="*/ 157 w 174"/>
                <a:gd name="T57" fmla="*/ 2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4" h="109">
                  <a:moveTo>
                    <a:pt x="123" y="33"/>
                  </a:moveTo>
                  <a:cubicBezTo>
                    <a:pt x="123" y="41"/>
                    <a:pt x="124" y="50"/>
                    <a:pt x="124" y="50"/>
                  </a:cubicBezTo>
                  <a:cubicBezTo>
                    <a:pt x="122" y="34"/>
                    <a:pt x="122" y="34"/>
                    <a:pt x="122" y="34"/>
                  </a:cubicBezTo>
                  <a:cubicBezTo>
                    <a:pt x="121" y="36"/>
                    <a:pt x="120" y="37"/>
                    <a:pt x="118" y="38"/>
                  </a:cubicBezTo>
                  <a:cubicBezTo>
                    <a:pt x="105" y="52"/>
                    <a:pt x="81" y="82"/>
                    <a:pt x="58" y="85"/>
                  </a:cubicBezTo>
                  <a:cubicBezTo>
                    <a:pt x="37" y="89"/>
                    <a:pt x="37" y="100"/>
                    <a:pt x="37" y="101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37" y="101"/>
                    <a:pt x="37" y="101"/>
                    <a:pt x="37" y="101"/>
                  </a:cubicBezTo>
                  <a:cubicBezTo>
                    <a:pt x="24" y="105"/>
                    <a:pt x="1" y="107"/>
                    <a:pt x="1" y="107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9"/>
                    <a:pt x="18" y="108"/>
                    <a:pt x="40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103"/>
                    <a:pt x="48" y="105"/>
                    <a:pt x="68" y="102"/>
                  </a:cubicBezTo>
                  <a:cubicBezTo>
                    <a:pt x="80" y="101"/>
                    <a:pt x="87" y="97"/>
                    <a:pt x="91" y="94"/>
                  </a:cubicBezTo>
                  <a:cubicBezTo>
                    <a:pt x="105" y="91"/>
                    <a:pt x="120" y="86"/>
                    <a:pt x="135" y="75"/>
                  </a:cubicBezTo>
                  <a:cubicBezTo>
                    <a:pt x="154" y="61"/>
                    <a:pt x="162" y="42"/>
                    <a:pt x="167" y="27"/>
                  </a:cubicBezTo>
                  <a:cubicBezTo>
                    <a:pt x="162" y="28"/>
                    <a:pt x="158" y="28"/>
                    <a:pt x="158" y="28"/>
                  </a:cubicBezTo>
                  <a:cubicBezTo>
                    <a:pt x="158" y="28"/>
                    <a:pt x="158" y="28"/>
                    <a:pt x="164" y="27"/>
                  </a:cubicBezTo>
                  <a:cubicBezTo>
                    <a:pt x="165" y="27"/>
                    <a:pt x="166" y="27"/>
                    <a:pt x="168" y="26"/>
                  </a:cubicBezTo>
                  <a:cubicBezTo>
                    <a:pt x="170" y="18"/>
                    <a:pt x="171" y="11"/>
                    <a:pt x="173" y="6"/>
                  </a:cubicBezTo>
                  <a:cubicBezTo>
                    <a:pt x="174" y="3"/>
                    <a:pt x="156" y="0"/>
                    <a:pt x="123" y="33"/>
                  </a:cubicBezTo>
                  <a:close/>
                  <a:moveTo>
                    <a:pt x="157" y="21"/>
                  </a:moveTo>
                  <a:cubicBezTo>
                    <a:pt x="154" y="28"/>
                    <a:pt x="143" y="49"/>
                    <a:pt x="116" y="70"/>
                  </a:cubicBezTo>
                  <a:cubicBezTo>
                    <a:pt x="96" y="86"/>
                    <a:pt x="100" y="81"/>
                    <a:pt x="100" y="81"/>
                  </a:cubicBezTo>
                  <a:cubicBezTo>
                    <a:pt x="100" y="81"/>
                    <a:pt x="125" y="63"/>
                    <a:pt x="142" y="43"/>
                  </a:cubicBezTo>
                  <a:cubicBezTo>
                    <a:pt x="151" y="31"/>
                    <a:pt x="155" y="24"/>
                    <a:pt x="157" y="21"/>
                  </a:cubicBezTo>
                  <a:cubicBezTo>
                    <a:pt x="158" y="20"/>
                    <a:pt x="158" y="19"/>
                    <a:pt x="158" y="19"/>
                  </a:cubicBezTo>
                  <a:cubicBezTo>
                    <a:pt x="158" y="19"/>
                    <a:pt x="158" y="19"/>
                    <a:pt x="157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2028124" y="2671180"/>
            <a:ext cx="194413" cy="219459"/>
            <a:chOff x="0" y="3175"/>
            <a:chExt cx="258763" cy="292100"/>
          </a:xfrm>
          <a:solidFill>
            <a:schemeClr val="tx1"/>
          </a:solidFill>
        </p:grpSpPr>
        <p:sp>
          <p:nvSpPr>
            <p:cNvPr id="232" name="Freeform 134"/>
            <p:cNvSpPr>
              <a:spLocks noEditPoints="1"/>
            </p:cNvSpPr>
            <p:nvPr/>
          </p:nvSpPr>
          <p:spPr bwMode="auto">
            <a:xfrm>
              <a:off x="19050" y="187325"/>
              <a:ext cx="77788" cy="107950"/>
            </a:xfrm>
            <a:custGeom>
              <a:avLst/>
              <a:gdLst>
                <a:gd name="T0" fmla="*/ 0 w 23"/>
                <a:gd name="T1" fmla="*/ 24 h 33"/>
                <a:gd name="T2" fmla="*/ 2 w 23"/>
                <a:gd name="T3" fmla="*/ 19 h 33"/>
                <a:gd name="T4" fmla="*/ 7 w 23"/>
                <a:gd name="T5" fmla="*/ 15 h 33"/>
                <a:gd name="T6" fmla="*/ 3 w 23"/>
                <a:gd name="T7" fmla="*/ 12 h 33"/>
                <a:gd name="T8" fmla="*/ 2 w 23"/>
                <a:gd name="T9" fmla="*/ 8 h 33"/>
                <a:gd name="T10" fmla="*/ 3 w 23"/>
                <a:gd name="T11" fmla="*/ 4 h 33"/>
                <a:gd name="T12" fmla="*/ 7 w 23"/>
                <a:gd name="T13" fmla="*/ 1 h 33"/>
                <a:gd name="T14" fmla="*/ 12 w 23"/>
                <a:gd name="T15" fmla="*/ 0 h 33"/>
                <a:gd name="T16" fmla="*/ 17 w 23"/>
                <a:gd name="T17" fmla="*/ 1 h 33"/>
                <a:gd name="T18" fmla="*/ 21 w 23"/>
                <a:gd name="T19" fmla="*/ 4 h 33"/>
                <a:gd name="T20" fmla="*/ 22 w 23"/>
                <a:gd name="T21" fmla="*/ 8 h 33"/>
                <a:gd name="T22" fmla="*/ 21 w 23"/>
                <a:gd name="T23" fmla="*/ 12 h 33"/>
                <a:gd name="T24" fmla="*/ 17 w 23"/>
                <a:gd name="T25" fmla="*/ 15 h 33"/>
                <a:gd name="T26" fmla="*/ 21 w 23"/>
                <a:gd name="T27" fmla="*/ 19 h 33"/>
                <a:gd name="T28" fmla="*/ 23 w 23"/>
                <a:gd name="T29" fmla="*/ 24 h 33"/>
                <a:gd name="T30" fmla="*/ 20 w 23"/>
                <a:gd name="T31" fmla="*/ 30 h 33"/>
                <a:gd name="T32" fmla="*/ 12 w 23"/>
                <a:gd name="T33" fmla="*/ 33 h 33"/>
                <a:gd name="T34" fmla="*/ 4 w 23"/>
                <a:gd name="T35" fmla="*/ 30 h 33"/>
                <a:gd name="T36" fmla="*/ 0 w 23"/>
                <a:gd name="T37" fmla="*/ 24 h 33"/>
                <a:gd name="T38" fmla="*/ 7 w 23"/>
                <a:gd name="T39" fmla="*/ 23 h 33"/>
                <a:gd name="T40" fmla="*/ 8 w 23"/>
                <a:gd name="T41" fmla="*/ 27 h 33"/>
                <a:gd name="T42" fmla="*/ 12 w 23"/>
                <a:gd name="T43" fmla="*/ 28 h 33"/>
                <a:gd name="T44" fmla="*/ 15 w 23"/>
                <a:gd name="T45" fmla="*/ 27 h 33"/>
                <a:gd name="T46" fmla="*/ 16 w 23"/>
                <a:gd name="T47" fmla="*/ 23 h 33"/>
                <a:gd name="T48" fmla="*/ 15 w 23"/>
                <a:gd name="T49" fmla="*/ 20 h 33"/>
                <a:gd name="T50" fmla="*/ 12 w 23"/>
                <a:gd name="T51" fmla="*/ 18 h 33"/>
                <a:gd name="T52" fmla="*/ 8 w 23"/>
                <a:gd name="T53" fmla="*/ 20 h 33"/>
                <a:gd name="T54" fmla="*/ 7 w 23"/>
                <a:gd name="T55" fmla="*/ 23 h 33"/>
                <a:gd name="T56" fmla="*/ 8 w 23"/>
                <a:gd name="T57" fmla="*/ 9 h 33"/>
                <a:gd name="T58" fmla="*/ 9 w 23"/>
                <a:gd name="T59" fmla="*/ 12 h 33"/>
                <a:gd name="T60" fmla="*/ 12 w 23"/>
                <a:gd name="T61" fmla="*/ 13 h 33"/>
                <a:gd name="T62" fmla="*/ 15 w 23"/>
                <a:gd name="T63" fmla="*/ 12 h 33"/>
                <a:gd name="T64" fmla="*/ 16 w 23"/>
                <a:gd name="T65" fmla="*/ 9 h 33"/>
                <a:gd name="T66" fmla="*/ 15 w 23"/>
                <a:gd name="T67" fmla="*/ 6 h 33"/>
                <a:gd name="T68" fmla="*/ 12 w 23"/>
                <a:gd name="T69" fmla="*/ 5 h 33"/>
                <a:gd name="T70" fmla="*/ 9 w 23"/>
                <a:gd name="T71" fmla="*/ 6 h 33"/>
                <a:gd name="T72" fmla="*/ 8 w 23"/>
                <a:gd name="T7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33">
                  <a:moveTo>
                    <a:pt x="0" y="24"/>
                  </a:moveTo>
                  <a:cubicBezTo>
                    <a:pt x="0" y="22"/>
                    <a:pt x="1" y="20"/>
                    <a:pt x="2" y="19"/>
                  </a:cubicBezTo>
                  <a:cubicBezTo>
                    <a:pt x="3" y="17"/>
                    <a:pt x="5" y="16"/>
                    <a:pt x="7" y="15"/>
                  </a:cubicBezTo>
                  <a:cubicBezTo>
                    <a:pt x="5" y="15"/>
                    <a:pt x="4" y="14"/>
                    <a:pt x="3" y="12"/>
                  </a:cubicBezTo>
                  <a:cubicBezTo>
                    <a:pt x="2" y="11"/>
                    <a:pt x="2" y="10"/>
                    <a:pt x="2" y="8"/>
                  </a:cubicBezTo>
                  <a:cubicBezTo>
                    <a:pt x="2" y="7"/>
                    <a:pt x="2" y="5"/>
                    <a:pt x="3" y="4"/>
                  </a:cubicBezTo>
                  <a:cubicBezTo>
                    <a:pt x="4" y="3"/>
                    <a:pt x="5" y="2"/>
                    <a:pt x="7" y="1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4" y="0"/>
                    <a:pt x="15" y="0"/>
                    <a:pt x="17" y="1"/>
                  </a:cubicBezTo>
                  <a:cubicBezTo>
                    <a:pt x="19" y="2"/>
                    <a:pt x="20" y="3"/>
                    <a:pt x="21" y="4"/>
                  </a:cubicBezTo>
                  <a:cubicBezTo>
                    <a:pt x="22" y="5"/>
                    <a:pt x="22" y="7"/>
                    <a:pt x="22" y="8"/>
                  </a:cubicBezTo>
                  <a:cubicBezTo>
                    <a:pt x="22" y="10"/>
                    <a:pt x="22" y="11"/>
                    <a:pt x="21" y="12"/>
                  </a:cubicBezTo>
                  <a:cubicBezTo>
                    <a:pt x="20" y="14"/>
                    <a:pt x="18" y="15"/>
                    <a:pt x="17" y="15"/>
                  </a:cubicBezTo>
                  <a:cubicBezTo>
                    <a:pt x="19" y="16"/>
                    <a:pt x="20" y="17"/>
                    <a:pt x="21" y="19"/>
                  </a:cubicBezTo>
                  <a:cubicBezTo>
                    <a:pt x="22" y="20"/>
                    <a:pt x="23" y="22"/>
                    <a:pt x="23" y="24"/>
                  </a:cubicBezTo>
                  <a:cubicBezTo>
                    <a:pt x="23" y="26"/>
                    <a:pt x="22" y="28"/>
                    <a:pt x="20" y="30"/>
                  </a:cubicBezTo>
                  <a:cubicBezTo>
                    <a:pt x="18" y="32"/>
                    <a:pt x="15" y="33"/>
                    <a:pt x="12" y="33"/>
                  </a:cubicBezTo>
                  <a:cubicBezTo>
                    <a:pt x="8" y="33"/>
                    <a:pt x="6" y="32"/>
                    <a:pt x="4" y="30"/>
                  </a:cubicBezTo>
                  <a:cubicBezTo>
                    <a:pt x="1" y="28"/>
                    <a:pt x="0" y="26"/>
                    <a:pt x="0" y="24"/>
                  </a:cubicBezTo>
                  <a:close/>
                  <a:moveTo>
                    <a:pt x="7" y="23"/>
                  </a:moveTo>
                  <a:cubicBezTo>
                    <a:pt x="7" y="24"/>
                    <a:pt x="7" y="26"/>
                    <a:pt x="8" y="27"/>
                  </a:cubicBezTo>
                  <a:cubicBezTo>
                    <a:pt x="9" y="27"/>
                    <a:pt x="10" y="28"/>
                    <a:pt x="12" y="28"/>
                  </a:cubicBezTo>
                  <a:cubicBezTo>
                    <a:pt x="13" y="28"/>
                    <a:pt x="14" y="27"/>
                    <a:pt x="15" y="27"/>
                  </a:cubicBezTo>
                  <a:cubicBezTo>
                    <a:pt x="16" y="26"/>
                    <a:pt x="16" y="24"/>
                    <a:pt x="16" y="23"/>
                  </a:cubicBezTo>
                  <a:cubicBezTo>
                    <a:pt x="16" y="22"/>
                    <a:pt x="16" y="20"/>
                    <a:pt x="15" y="20"/>
                  </a:cubicBezTo>
                  <a:cubicBezTo>
                    <a:pt x="14" y="19"/>
                    <a:pt x="13" y="18"/>
                    <a:pt x="12" y="18"/>
                  </a:cubicBezTo>
                  <a:cubicBezTo>
                    <a:pt x="10" y="18"/>
                    <a:pt x="9" y="19"/>
                    <a:pt x="8" y="20"/>
                  </a:cubicBezTo>
                  <a:cubicBezTo>
                    <a:pt x="7" y="20"/>
                    <a:pt x="7" y="22"/>
                    <a:pt x="7" y="23"/>
                  </a:cubicBezTo>
                  <a:close/>
                  <a:moveTo>
                    <a:pt x="8" y="9"/>
                  </a:moveTo>
                  <a:cubicBezTo>
                    <a:pt x="8" y="10"/>
                    <a:pt x="8" y="11"/>
                    <a:pt x="9" y="12"/>
                  </a:cubicBezTo>
                  <a:cubicBezTo>
                    <a:pt x="10" y="13"/>
                    <a:pt x="11" y="13"/>
                    <a:pt x="12" y="13"/>
                  </a:cubicBezTo>
                  <a:cubicBezTo>
                    <a:pt x="13" y="13"/>
                    <a:pt x="14" y="13"/>
                    <a:pt x="15" y="12"/>
                  </a:cubicBezTo>
                  <a:cubicBezTo>
                    <a:pt x="15" y="11"/>
                    <a:pt x="16" y="10"/>
                    <a:pt x="16" y="9"/>
                  </a:cubicBezTo>
                  <a:cubicBezTo>
                    <a:pt x="16" y="8"/>
                    <a:pt x="15" y="7"/>
                    <a:pt x="15" y="6"/>
                  </a:cubicBezTo>
                  <a:cubicBezTo>
                    <a:pt x="14" y="5"/>
                    <a:pt x="13" y="5"/>
                    <a:pt x="12" y="5"/>
                  </a:cubicBezTo>
                  <a:cubicBezTo>
                    <a:pt x="11" y="5"/>
                    <a:pt x="10" y="5"/>
                    <a:pt x="9" y="6"/>
                  </a:cubicBezTo>
                  <a:cubicBezTo>
                    <a:pt x="8" y="7"/>
                    <a:pt x="8" y="8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135"/>
            <p:cNvSpPr>
              <a:spLocks noEditPoints="1"/>
            </p:cNvSpPr>
            <p:nvPr/>
          </p:nvSpPr>
          <p:spPr bwMode="auto">
            <a:xfrm>
              <a:off x="106363" y="187325"/>
              <a:ext cx="125413" cy="107950"/>
            </a:xfrm>
            <a:custGeom>
              <a:avLst/>
              <a:gdLst>
                <a:gd name="T0" fmla="*/ 6 w 38"/>
                <a:gd name="T1" fmla="*/ 13 h 33"/>
                <a:gd name="T2" fmla="*/ 2 w 38"/>
                <a:gd name="T3" fmla="*/ 11 h 33"/>
                <a:gd name="T4" fmla="*/ 0 w 38"/>
                <a:gd name="T5" fmla="*/ 6 h 33"/>
                <a:gd name="T6" fmla="*/ 2 w 38"/>
                <a:gd name="T7" fmla="*/ 2 h 33"/>
                <a:gd name="T8" fmla="*/ 6 w 38"/>
                <a:gd name="T9" fmla="*/ 0 h 33"/>
                <a:gd name="T10" fmla="*/ 11 w 38"/>
                <a:gd name="T11" fmla="*/ 2 h 33"/>
                <a:gd name="T12" fmla="*/ 12 w 38"/>
                <a:gd name="T13" fmla="*/ 6 h 33"/>
                <a:gd name="T14" fmla="*/ 11 w 38"/>
                <a:gd name="T15" fmla="*/ 11 h 33"/>
                <a:gd name="T16" fmla="*/ 6 w 38"/>
                <a:gd name="T17" fmla="*/ 13 h 33"/>
                <a:gd name="T18" fmla="*/ 6 w 38"/>
                <a:gd name="T19" fmla="*/ 3 h 33"/>
                <a:gd name="T20" fmla="*/ 4 w 38"/>
                <a:gd name="T21" fmla="*/ 4 h 33"/>
                <a:gd name="T22" fmla="*/ 3 w 38"/>
                <a:gd name="T23" fmla="*/ 6 h 33"/>
                <a:gd name="T24" fmla="*/ 4 w 38"/>
                <a:gd name="T25" fmla="*/ 8 h 33"/>
                <a:gd name="T26" fmla="*/ 6 w 38"/>
                <a:gd name="T27" fmla="*/ 9 h 33"/>
                <a:gd name="T28" fmla="*/ 8 w 38"/>
                <a:gd name="T29" fmla="*/ 8 h 33"/>
                <a:gd name="T30" fmla="*/ 9 w 38"/>
                <a:gd name="T31" fmla="*/ 6 h 33"/>
                <a:gd name="T32" fmla="*/ 8 w 38"/>
                <a:gd name="T33" fmla="*/ 4 h 33"/>
                <a:gd name="T34" fmla="*/ 6 w 38"/>
                <a:gd name="T35" fmla="*/ 3 h 33"/>
                <a:gd name="T36" fmla="*/ 38 w 38"/>
                <a:gd name="T37" fmla="*/ 31 h 33"/>
                <a:gd name="T38" fmla="*/ 29 w 38"/>
                <a:gd name="T39" fmla="*/ 33 h 33"/>
                <a:gd name="T40" fmla="*/ 17 w 38"/>
                <a:gd name="T41" fmla="*/ 28 h 33"/>
                <a:gd name="T42" fmla="*/ 13 w 38"/>
                <a:gd name="T43" fmla="*/ 17 h 33"/>
                <a:gd name="T44" fmla="*/ 18 w 38"/>
                <a:gd name="T45" fmla="*/ 5 h 33"/>
                <a:gd name="T46" fmla="*/ 30 w 38"/>
                <a:gd name="T47" fmla="*/ 0 h 33"/>
                <a:gd name="T48" fmla="*/ 38 w 38"/>
                <a:gd name="T49" fmla="*/ 1 h 33"/>
                <a:gd name="T50" fmla="*/ 38 w 38"/>
                <a:gd name="T51" fmla="*/ 8 h 33"/>
                <a:gd name="T52" fmla="*/ 31 w 38"/>
                <a:gd name="T53" fmla="*/ 6 h 33"/>
                <a:gd name="T54" fmla="*/ 23 w 38"/>
                <a:gd name="T55" fmla="*/ 9 h 33"/>
                <a:gd name="T56" fmla="*/ 20 w 38"/>
                <a:gd name="T57" fmla="*/ 16 h 33"/>
                <a:gd name="T58" fmla="*/ 23 w 38"/>
                <a:gd name="T59" fmla="*/ 24 h 33"/>
                <a:gd name="T60" fmla="*/ 30 w 38"/>
                <a:gd name="T61" fmla="*/ 27 h 33"/>
                <a:gd name="T62" fmla="*/ 38 w 38"/>
                <a:gd name="T63" fmla="*/ 25 h 33"/>
                <a:gd name="T64" fmla="*/ 38 w 38"/>
                <a:gd name="T65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33">
                  <a:moveTo>
                    <a:pt x="6" y="13"/>
                  </a:moveTo>
                  <a:cubicBezTo>
                    <a:pt x="4" y="13"/>
                    <a:pt x="3" y="12"/>
                    <a:pt x="2" y="11"/>
                  </a:cubicBezTo>
                  <a:cubicBezTo>
                    <a:pt x="0" y="9"/>
                    <a:pt x="0" y="8"/>
                    <a:pt x="0" y="6"/>
                  </a:cubicBezTo>
                  <a:cubicBezTo>
                    <a:pt x="0" y="4"/>
                    <a:pt x="0" y="3"/>
                    <a:pt x="2" y="2"/>
                  </a:cubicBezTo>
                  <a:cubicBezTo>
                    <a:pt x="3" y="1"/>
                    <a:pt x="4" y="0"/>
                    <a:pt x="6" y="0"/>
                  </a:cubicBezTo>
                  <a:cubicBezTo>
                    <a:pt x="8" y="0"/>
                    <a:pt x="9" y="1"/>
                    <a:pt x="11" y="2"/>
                  </a:cubicBezTo>
                  <a:cubicBezTo>
                    <a:pt x="12" y="3"/>
                    <a:pt x="12" y="5"/>
                    <a:pt x="12" y="6"/>
                  </a:cubicBezTo>
                  <a:cubicBezTo>
                    <a:pt x="12" y="8"/>
                    <a:pt x="12" y="9"/>
                    <a:pt x="11" y="11"/>
                  </a:cubicBezTo>
                  <a:cubicBezTo>
                    <a:pt x="9" y="12"/>
                    <a:pt x="8" y="13"/>
                    <a:pt x="6" y="13"/>
                  </a:cubicBezTo>
                  <a:close/>
                  <a:moveTo>
                    <a:pt x="6" y="3"/>
                  </a:moveTo>
                  <a:cubicBezTo>
                    <a:pt x="5" y="3"/>
                    <a:pt x="5" y="3"/>
                    <a:pt x="4" y="4"/>
                  </a:cubicBezTo>
                  <a:cubicBezTo>
                    <a:pt x="3" y="5"/>
                    <a:pt x="3" y="5"/>
                    <a:pt x="3" y="6"/>
                  </a:cubicBezTo>
                  <a:cubicBezTo>
                    <a:pt x="3" y="7"/>
                    <a:pt x="3" y="8"/>
                    <a:pt x="4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7" y="9"/>
                    <a:pt x="8" y="9"/>
                    <a:pt x="8" y="8"/>
                  </a:cubicBezTo>
                  <a:cubicBezTo>
                    <a:pt x="9" y="8"/>
                    <a:pt x="9" y="7"/>
                    <a:pt x="9" y="6"/>
                  </a:cubicBezTo>
                  <a:cubicBezTo>
                    <a:pt x="9" y="5"/>
                    <a:pt x="9" y="5"/>
                    <a:pt x="8" y="4"/>
                  </a:cubicBezTo>
                  <a:cubicBezTo>
                    <a:pt x="8" y="3"/>
                    <a:pt x="7" y="3"/>
                    <a:pt x="6" y="3"/>
                  </a:cubicBezTo>
                  <a:close/>
                  <a:moveTo>
                    <a:pt x="38" y="31"/>
                  </a:moveTo>
                  <a:cubicBezTo>
                    <a:pt x="36" y="32"/>
                    <a:pt x="33" y="33"/>
                    <a:pt x="29" y="33"/>
                  </a:cubicBezTo>
                  <a:cubicBezTo>
                    <a:pt x="24" y="33"/>
                    <a:pt x="20" y="31"/>
                    <a:pt x="17" y="28"/>
                  </a:cubicBezTo>
                  <a:cubicBezTo>
                    <a:pt x="14" y="25"/>
                    <a:pt x="13" y="22"/>
                    <a:pt x="13" y="17"/>
                  </a:cubicBezTo>
                  <a:cubicBezTo>
                    <a:pt x="13" y="12"/>
                    <a:pt x="14" y="8"/>
                    <a:pt x="18" y="5"/>
                  </a:cubicBezTo>
                  <a:cubicBezTo>
                    <a:pt x="21" y="1"/>
                    <a:pt x="25" y="0"/>
                    <a:pt x="30" y="0"/>
                  </a:cubicBezTo>
                  <a:cubicBezTo>
                    <a:pt x="33" y="0"/>
                    <a:pt x="36" y="0"/>
                    <a:pt x="38" y="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6" y="6"/>
                    <a:pt x="33" y="6"/>
                    <a:pt x="31" y="6"/>
                  </a:cubicBezTo>
                  <a:cubicBezTo>
                    <a:pt x="27" y="6"/>
                    <a:pt x="25" y="7"/>
                    <a:pt x="23" y="9"/>
                  </a:cubicBezTo>
                  <a:cubicBezTo>
                    <a:pt x="21" y="11"/>
                    <a:pt x="20" y="13"/>
                    <a:pt x="20" y="16"/>
                  </a:cubicBezTo>
                  <a:cubicBezTo>
                    <a:pt x="20" y="20"/>
                    <a:pt x="21" y="22"/>
                    <a:pt x="23" y="24"/>
                  </a:cubicBezTo>
                  <a:cubicBezTo>
                    <a:pt x="24" y="26"/>
                    <a:pt x="27" y="27"/>
                    <a:pt x="30" y="27"/>
                  </a:cubicBezTo>
                  <a:cubicBezTo>
                    <a:pt x="33" y="27"/>
                    <a:pt x="36" y="26"/>
                    <a:pt x="38" y="25"/>
                  </a:cubicBezTo>
                  <a:lnTo>
                    <a:pt x="38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36"/>
            <p:cNvSpPr/>
            <p:nvPr/>
          </p:nvSpPr>
          <p:spPr bwMode="auto">
            <a:xfrm>
              <a:off x="0" y="141288"/>
              <a:ext cx="258763" cy="15875"/>
            </a:xfrm>
            <a:custGeom>
              <a:avLst/>
              <a:gdLst>
                <a:gd name="T0" fmla="*/ 75 w 78"/>
                <a:gd name="T1" fmla="*/ 5 h 5"/>
                <a:gd name="T2" fmla="*/ 2 w 78"/>
                <a:gd name="T3" fmla="*/ 5 h 5"/>
                <a:gd name="T4" fmla="*/ 0 w 78"/>
                <a:gd name="T5" fmla="*/ 2 h 5"/>
                <a:gd name="T6" fmla="*/ 2 w 78"/>
                <a:gd name="T7" fmla="*/ 0 h 5"/>
                <a:gd name="T8" fmla="*/ 75 w 78"/>
                <a:gd name="T9" fmla="*/ 0 h 5"/>
                <a:gd name="T10" fmla="*/ 78 w 78"/>
                <a:gd name="T11" fmla="*/ 2 h 5"/>
                <a:gd name="T12" fmla="*/ 75 w 7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5">
                  <a:moveTo>
                    <a:pt x="75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7" y="0"/>
                    <a:pt x="78" y="1"/>
                    <a:pt x="78" y="2"/>
                  </a:cubicBezTo>
                  <a:cubicBezTo>
                    <a:pt x="78" y="4"/>
                    <a:pt x="77" y="5"/>
                    <a:pt x="7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37"/>
            <p:cNvSpPr/>
            <p:nvPr/>
          </p:nvSpPr>
          <p:spPr bwMode="auto">
            <a:xfrm>
              <a:off x="3175" y="3175"/>
              <a:ext cx="63500" cy="131763"/>
            </a:xfrm>
            <a:custGeom>
              <a:avLst/>
              <a:gdLst>
                <a:gd name="T0" fmla="*/ 3 w 19"/>
                <a:gd name="T1" fmla="*/ 40 h 40"/>
                <a:gd name="T2" fmla="*/ 1 w 19"/>
                <a:gd name="T3" fmla="*/ 38 h 40"/>
                <a:gd name="T4" fmla="*/ 2 w 19"/>
                <a:gd name="T5" fmla="*/ 35 h 40"/>
                <a:gd name="T6" fmla="*/ 12 w 19"/>
                <a:gd name="T7" fmla="*/ 28 h 40"/>
                <a:gd name="T8" fmla="*/ 9 w 19"/>
                <a:gd name="T9" fmla="*/ 23 h 40"/>
                <a:gd name="T10" fmla="*/ 3 w 19"/>
                <a:gd name="T11" fmla="*/ 11 h 40"/>
                <a:gd name="T12" fmla="*/ 16 w 19"/>
                <a:gd name="T13" fmla="*/ 0 h 40"/>
                <a:gd name="T14" fmla="*/ 19 w 19"/>
                <a:gd name="T15" fmla="*/ 2 h 40"/>
                <a:gd name="T16" fmla="*/ 17 w 19"/>
                <a:gd name="T17" fmla="*/ 4 h 40"/>
                <a:gd name="T18" fmla="*/ 8 w 19"/>
                <a:gd name="T19" fmla="*/ 12 h 40"/>
                <a:gd name="T20" fmla="*/ 11 w 19"/>
                <a:gd name="T21" fmla="*/ 19 h 40"/>
                <a:gd name="T22" fmla="*/ 11 w 19"/>
                <a:gd name="T23" fmla="*/ 19 h 40"/>
                <a:gd name="T24" fmla="*/ 16 w 19"/>
                <a:gd name="T25" fmla="*/ 28 h 40"/>
                <a:gd name="T26" fmla="*/ 4 w 19"/>
                <a:gd name="T27" fmla="*/ 40 h 40"/>
                <a:gd name="T28" fmla="*/ 3 w 19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40">
                  <a:moveTo>
                    <a:pt x="3" y="40"/>
                  </a:moveTo>
                  <a:cubicBezTo>
                    <a:pt x="2" y="40"/>
                    <a:pt x="1" y="39"/>
                    <a:pt x="1" y="38"/>
                  </a:cubicBezTo>
                  <a:cubicBezTo>
                    <a:pt x="0" y="37"/>
                    <a:pt x="1" y="36"/>
                    <a:pt x="2" y="35"/>
                  </a:cubicBezTo>
                  <a:cubicBezTo>
                    <a:pt x="10" y="32"/>
                    <a:pt x="12" y="29"/>
                    <a:pt x="12" y="28"/>
                  </a:cubicBezTo>
                  <a:cubicBezTo>
                    <a:pt x="12" y="25"/>
                    <a:pt x="9" y="23"/>
                    <a:pt x="9" y="23"/>
                  </a:cubicBezTo>
                  <a:cubicBezTo>
                    <a:pt x="4" y="19"/>
                    <a:pt x="2" y="14"/>
                    <a:pt x="3" y="11"/>
                  </a:cubicBezTo>
                  <a:cubicBezTo>
                    <a:pt x="5" y="3"/>
                    <a:pt x="15" y="0"/>
                    <a:pt x="16" y="0"/>
                  </a:cubicBezTo>
                  <a:cubicBezTo>
                    <a:pt x="17" y="0"/>
                    <a:pt x="18" y="0"/>
                    <a:pt x="19" y="2"/>
                  </a:cubicBezTo>
                  <a:cubicBezTo>
                    <a:pt x="19" y="3"/>
                    <a:pt x="18" y="4"/>
                    <a:pt x="17" y="4"/>
                  </a:cubicBezTo>
                  <a:cubicBezTo>
                    <a:pt x="15" y="5"/>
                    <a:pt x="9" y="8"/>
                    <a:pt x="8" y="12"/>
                  </a:cubicBezTo>
                  <a:cubicBezTo>
                    <a:pt x="7" y="14"/>
                    <a:pt x="8" y="16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7" y="23"/>
                    <a:pt x="16" y="28"/>
                  </a:cubicBezTo>
                  <a:cubicBezTo>
                    <a:pt x="16" y="33"/>
                    <a:pt x="12" y="36"/>
                    <a:pt x="4" y="40"/>
                  </a:cubicBezTo>
                  <a:cubicBezTo>
                    <a:pt x="3" y="40"/>
                    <a:pt x="3" y="40"/>
                    <a:pt x="3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138"/>
            <p:cNvSpPr/>
            <p:nvPr/>
          </p:nvSpPr>
          <p:spPr bwMode="auto">
            <a:xfrm>
              <a:off x="100013" y="3175"/>
              <a:ext cx="61913" cy="131763"/>
            </a:xfrm>
            <a:custGeom>
              <a:avLst/>
              <a:gdLst>
                <a:gd name="T0" fmla="*/ 2 w 19"/>
                <a:gd name="T1" fmla="*/ 40 h 40"/>
                <a:gd name="T2" fmla="*/ 0 w 19"/>
                <a:gd name="T3" fmla="*/ 38 h 40"/>
                <a:gd name="T4" fmla="*/ 2 w 19"/>
                <a:gd name="T5" fmla="*/ 35 h 40"/>
                <a:gd name="T6" fmla="*/ 12 w 19"/>
                <a:gd name="T7" fmla="*/ 28 h 40"/>
                <a:gd name="T8" fmla="*/ 8 w 19"/>
                <a:gd name="T9" fmla="*/ 23 h 40"/>
                <a:gd name="T10" fmla="*/ 3 w 19"/>
                <a:gd name="T11" fmla="*/ 11 h 40"/>
                <a:gd name="T12" fmla="*/ 15 w 19"/>
                <a:gd name="T13" fmla="*/ 0 h 40"/>
                <a:gd name="T14" fmla="*/ 18 w 19"/>
                <a:gd name="T15" fmla="*/ 2 h 40"/>
                <a:gd name="T16" fmla="*/ 17 w 19"/>
                <a:gd name="T17" fmla="*/ 4 h 40"/>
                <a:gd name="T18" fmla="*/ 7 w 19"/>
                <a:gd name="T19" fmla="*/ 12 h 40"/>
                <a:gd name="T20" fmla="*/ 11 w 19"/>
                <a:gd name="T21" fmla="*/ 19 h 40"/>
                <a:gd name="T22" fmla="*/ 11 w 19"/>
                <a:gd name="T23" fmla="*/ 19 h 40"/>
                <a:gd name="T24" fmla="*/ 16 w 19"/>
                <a:gd name="T25" fmla="*/ 28 h 40"/>
                <a:gd name="T26" fmla="*/ 3 w 19"/>
                <a:gd name="T27" fmla="*/ 40 h 40"/>
                <a:gd name="T28" fmla="*/ 2 w 19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40">
                  <a:moveTo>
                    <a:pt x="2" y="40"/>
                  </a:moveTo>
                  <a:cubicBezTo>
                    <a:pt x="2" y="40"/>
                    <a:pt x="1" y="39"/>
                    <a:pt x="0" y="38"/>
                  </a:cubicBezTo>
                  <a:cubicBezTo>
                    <a:pt x="0" y="37"/>
                    <a:pt x="0" y="36"/>
                    <a:pt x="2" y="35"/>
                  </a:cubicBezTo>
                  <a:cubicBezTo>
                    <a:pt x="10" y="32"/>
                    <a:pt x="11" y="29"/>
                    <a:pt x="12" y="28"/>
                  </a:cubicBezTo>
                  <a:cubicBezTo>
                    <a:pt x="12" y="25"/>
                    <a:pt x="8" y="23"/>
                    <a:pt x="8" y="23"/>
                  </a:cubicBezTo>
                  <a:cubicBezTo>
                    <a:pt x="4" y="19"/>
                    <a:pt x="2" y="14"/>
                    <a:pt x="3" y="11"/>
                  </a:cubicBezTo>
                  <a:cubicBezTo>
                    <a:pt x="5" y="3"/>
                    <a:pt x="14" y="0"/>
                    <a:pt x="15" y="0"/>
                  </a:cubicBezTo>
                  <a:cubicBezTo>
                    <a:pt x="17" y="0"/>
                    <a:pt x="18" y="0"/>
                    <a:pt x="18" y="2"/>
                  </a:cubicBezTo>
                  <a:cubicBezTo>
                    <a:pt x="19" y="3"/>
                    <a:pt x="18" y="4"/>
                    <a:pt x="17" y="4"/>
                  </a:cubicBezTo>
                  <a:cubicBezTo>
                    <a:pt x="14" y="5"/>
                    <a:pt x="8" y="8"/>
                    <a:pt x="7" y="12"/>
                  </a:cubicBezTo>
                  <a:cubicBezTo>
                    <a:pt x="7" y="14"/>
                    <a:pt x="8" y="16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7" y="23"/>
                    <a:pt x="16" y="28"/>
                  </a:cubicBezTo>
                  <a:cubicBezTo>
                    <a:pt x="16" y="33"/>
                    <a:pt x="11" y="36"/>
                    <a:pt x="3" y="40"/>
                  </a:cubicBezTo>
                  <a:cubicBezTo>
                    <a:pt x="3" y="40"/>
                    <a:pt x="3" y="40"/>
                    <a:pt x="2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139"/>
            <p:cNvSpPr/>
            <p:nvPr/>
          </p:nvSpPr>
          <p:spPr bwMode="auto">
            <a:xfrm>
              <a:off x="188913" y="3175"/>
              <a:ext cx="63500" cy="131763"/>
            </a:xfrm>
            <a:custGeom>
              <a:avLst/>
              <a:gdLst>
                <a:gd name="T0" fmla="*/ 3 w 19"/>
                <a:gd name="T1" fmla="*/ 40 h 40"/>
                <a:gd name="T2" fmla="*/ 1 w 19"/>
                <a:gd name="T3" fmla="*/ 38 h 40"/>
                <a:gd name="T4" fmla="*/ 2 w 19"/>
                <a:gd name="T5" fmla="*/ 35 h 40"/>
                <a:gd name="T6" fmla="*/ 12 w 19"/>
                <a:gd name="T7" fmla="*/ 28 h 40"/>
                <a:gd name="T8" fmla="*/ 9 w 19"/>
                <a:gd name="T9" fmla="*/ 23 h 40"/>
                <a:gd name="T10" fmla="*/ 3 w 19"/>
                <a:gd name="T11" fmla="*/ 11 h 40"/>
                <a:gd name="T12" fmla="*/ 16 w 19"/>
                <a:gd name="T13" fmla="*/ 0 h 40"/>
                <a:gd name="T14" fmla="*/ 19 w 19"/>
                <a:gd name="T15" fmla="*/ 2 h 40"/>
                <a:gd name="T16" fmla="*/ 17 w 19"/>
                <a:gd name="T17" fmla="*/ 4 h 40"/>
                <a:gd name="T18" fmla="*/ 8 w 19"/>
                <a:gd name="T19" fmla="*/ 12 h 40"/>
                <a:gd name="T20" fmla="*/ 11 w 19"/>
                <a:gd name="T21" fmla="*/ 19 h 40"/>
                <a:gd name="T22" fmla="*/ 11 w 19"/>
                <a:gd name="T23" fmla="*/ 19 h 40"/>
                <a:gd name="T24" fmla="*/ 16 w 19"/>
                <a:gd name="T25" fmla="*/ 28 h 40"/>
                <a:gd name="T26" fmla="*/ 4 w 19"/>
                <a:gd name="T27" fmla="*/ 40 h 40"/>
                <a:gd name="T28" fmla="*/ 3 w 19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40">
                  <a:moveTo>
                    <a:pt x="3" y="40"/>
                  </a:moveTo>
                  <a:cubicBezTo>
                    <a:pt x="2" y="40"/>
                    <a:pt x="1" y="39"/>
                    <a:pt x="1" y="38"/>
                  </a:cubicBezTo>
                  <a:cubicBezTo>
                    <a:pt x="0" y="37"/>
                    <a:pt x="1" y="36"/>
                    <a:pt x="2" y="35"/>
                  </a:cubicBezTo>
                  <a:cubicBezTo>
                    <a:pt x="10" y="32"/>
                    <a:pt x="12" y="29"/>
                    <a:pt x="12" y="28"/>
                  </a:cubicBezTo>
                  <a:cubicBezTo>
                    <a:pt x="12" y="25"/>
                    <a:pt x="9" y="23"/>
                    <a:pt x="9" y="23"/>
                  </a:cubicBezTo>
                  <a:cubicBezTo>
                    <a:pt x="4" y="19"/>
                    <a:pt x="2" y="14"/>
                    <a:pt x="3" y="11"/>
                  </a:cubicBezTo>
                  <a:cubicBezTo>
                    <a:pt x="5" y="3"/>
                    <a:pt x="15" y="0"/>
                    <a:pt x="16" y="0"/>
                  </a:cubicBezTo>
                  <a:cubicBezTo>
                    <a:pt x="17" y="0"/>
                    <a:pt x="18" y="0"/>
                    <a:pt x="19" y="2"/>
                  </a:cubicBezTo>
                  <a:cubicBezTo>
                    <a:pt x="19" y="3"/>
                    <a:pt x="18" y="4"/>
                    <a:pt x="17" y="4"/>
                  </a:cubicBezTo>
                  <a:cubicBezTo>
                    <a:pt x="15" y="5"/>
                    <a:pt x="9" y="8"/>
                    <a:pt x="8" y="12"/>
                  </a:cubicBezTo>
                  <a:cubicBezTo>
                    <a:pt x="7" y="14"/>
                    <a:pt x="8" y="16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2" y="19"/>
                    <a:pt x="17" y="23"/>
                    <a:pt x="16" y="28"/>
                  </a:cubicBezTo>
                  <a:cubicBezTo>
                    <a:pt x="16" y="33"/>
                    <a:pt x="12" y="36"/>
                    <a:pt x="4" y="40"/>
                  </a:cubicBezTo>
                  <a:cubicBezTo>
                    <a:pt x="3" y="40"/>
                    <a:pt x="3" y="40"/>
                    <a:pt x="3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2778965" y="1021052"/>
            <a:ext cx="177823" cy="212304"/>
            <a:chOff x="3175" y="0"/>
            <a:chExt cx="260350" cy="282576"/>
          </a:xfrm>
          <a:solidFill>
            <a:schemeClr val="tx1"/>
          </a:solidFill>
        </p:grpSpPr>
        <p:sp>
          <p:nvSpPr>
            <p:cNvPr id="242" name="Freeform 143"/>
            <p:cNvSpPr>
              <a:spLocks noEditPoints="1"/>
            </p:cNvSpPr>
            <p:nvPr/>
          </p:nvSpPr>
          <p:spPr bwMode="auto">
            <a:xfrm>
              <a:off x="12700" y="0"/>
              <a:ext cx="241300" cy="282575"/>
            </a:xfrm>
            <a:custGeom>
              <a:avLst/>
              <a:gdLst>
                <a:gd name="T0" fmla="*/ 37 w 73"/>
                <a:gd name="T1" fmla="*/ 86 h 86"/>
                <a:gd name="T2" fmla="*/ 17 w 73"/>
                <a:gd name="T3" fmla="*/ 81 h 86"/>
                <a:gd name="T4" fmla="*/ 16 w 73"/>
                <a:gd name="T5" fmla="*/ 78 h 86"/>
                <a:gd name="T6" fmla="*/ 20 w 73"/>
                <a:gd name="T7" fmla="*/ 77 h 86"/>
                <a:gd name="T8" fmla="*/ 37 w 73"/>
                <a:gd name="T9" fmla="*/ 82 h 86"/>
                <a:gd name="T10" fmla="*/ 69 w 73"/>
                <a:gd name="T11" fmla="*/ 52 h 86"/>
                <a:gd name="T12" fmla="*/ 62 w 73"/>
                <a:gd name="T13" fmla="*/ 34 h 86"/>
                <a:gd name="T14" fmla="*/ 62 w 73"/>
                <a:gd name="T15" fmla="*/ 31 h 86"/>
                <a:gd name="T16" fmla="*/ 66 w 73"/>
                <a:gd name="T17" fmla="*/ 32 h 86"/>
                <a:gd name="T18" fmla="*/ 73 w 73"/>
                <a:gd name="T19" fmla="*/ 52 h 86"/>
                <a:gd name="T20" fmla="*/ 37 w 73"/>
                <a:gd name="T21" fmla="*/ 86 h 86"/>
                <a:gd name="T22" fmla="*/ 6 w 73"/>
                <a:gd name="T23" fmla="*/ 67 h 86"/>
                <a:gd name="T24" fmla="*/ 4 w 73"/>
                <a:gd name="T25" fmla="*/ 66 h 86"/>
                <a:gd name="T26" fmla="*/ 0 w 73"/>
                <a:gd name="T27" fmla="*/ 52 h 86"/>
                <a:gd name="T28" fmla="*/ 33 w 73"/>
                <a:gd name="T29" fmla="*/ 2 h 86"/>
                <a:gd name="T30" fmla="*/ 40 w 73"/>
                <a:gd name="T31" fmla="*/ 2 h 86"/>
                <a:gd name="T32" fmla="*/ 54 w 73"/>
                <a:gd name="T33" fmla="*/ 17 h 86"/>
                <a:gd name="T34" fmla="*/ 54 w 73"/>
                <a:gd name="T35" fmla="*/ 20 h 86"/>
                <a:gd name="T36" fmla="*/ 51 w 73"/>
                <a:gd name="T37" fmla="*/ 20 h 86"/>
                <a:gd name="T38" fmla="*/ 37 w 73"/>
                <a:gd name="T39" fmla="*/ 6 h 86"/>
                <a:gd name="T40" fmla="*/ 37 w 73"/>
                <a:gd name="T41" fmla="*/ 5 h 86"/>
                <a:gd name="T42" fmla="*/ 37 w 73"/>
                <a:gd name="T43" fmla="*/ 5 h 86"/>
                <a:gd name="T44" fmla="*/ 37 w 73"/>
                <a:gd name="T45" fmla="*/ 5 h 86"/>
                <a:gd name="T46" fmla="*/ 5 w 73"/>
                <a:gd name="T47" fmla="*/ 52 h 86"/>
                <a:gd name="T48" fmla="*/ 8 w 73"/>
                <a:gd name="T49" fmla="*/ 64 h 86"/>
                <a:gd name="T50" fmla="*/ 7 w 73"/>
                <a:gd name="T51" fmla="*/ 67 h 86"/>
                <a:gd name="T52" fmla="*/ 6 w 73"/>
                <a:gd name="T53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" h="86">
                  <a:moveTo>
                    <a:pt x="37" y="86"/>
                  </a:moveTo>
                  <a:cubicBezTo>
                    <a:pt x="30" y="86"/>
                    <a:pt x="23" y="85"/>
                    <a:pt x="17" y="81"/>
                  </a:cubicBezTo>
                  <a:cubicBezTo>
                    <a:pt x="16" y="80"/>
                    <a:pt x="16" y="79"/>
                    <a:pt x="16" y="78"/>
                  </a:cubicBezTo>
                  <a:cubicBezTo>
                    <a:pt x="17" y="77"/>
                    <a:pt x="19" y="76"/>
                    <a:pt x="20" y="77"/>
                  </a:cubicBezTo>
                  <a:cubicBezTo>
                    <a:pt x="25" y="80"/>
                    <a:pt x="31" y="82"/>
                    <a:pt x="37" y="82"/>
                  </a:cubicBezTo>
                  <a:cubicBezTo>
                    <a:pt x="54" y="82"/>
                    <a:pt x="69" y="68"/>
                    <a:pt x="69" y="52"/>
                  </a:cubicBezTo>
                  <a:cubicBezTo>
                    <a:pt x="69" y="48"/>
                    <a:pt x="66" y="42"/>
                    <a:pt x="62" y="34"/>
                  </a:cubicBezTo>
                  <a:cubicBezTo>
                    <a:pt x="61" y="33"/>
                    <a:pt x="61" y="32"/>
                    <a:pt x="62" y="31"/>
                  </a:cubicBezTo>
                  <a:cubicBezTo>
                    <a:pt x="63" y="31"/>
                    <a:pt x="65" y="31"/>
                    <a:pt x="66" y="32"/>
                  </a:cubicBezTo>
                  <a:cubicBezTo>
                    <a:pt x="71" y="40"/>
                    <a:pt x="73" y="47"/>
                    <a:pt x="73" y="52"/>
                  </a:cubicBezTo>
                  <a:cubicBezTo>
                    <a:pt x="73" y="71"/>
                    <a:pt x="57" y="86"/>
                    <a:pt x="37" y="86"/>
                  </a:cubicBezTo>
                  <a:close/>
                  <a:moveTo>
                    <a:pt x="6" y="67"/>
                  </a:moveTo>
                  <a:cubicBezTo>
                    <a:pt x="5" y="67"/>
                    <a:pt x="4" y="67"/>
                    <a:pt x="4" y="66"/>
                  </a:cubicBezTo>
                  <a:cubicBezTo>
                    <a:pt x="2" y="61"/>
                    <a:pt x="0" y="57"/>
                    <a:pt x="0" y="52"/>
                  </a:cubicBezTo>
                  <a:cubicBezTo>
                    <a:pt x="0" y="33"/>
                    <a:pt x="33" y="2"/>
                    <a:pt x="33" y="2"/>
                  </a:cubicBezTo>
                  <a:cubicBezTo>
                    <a:pt x="35" y="0"/>
                    <a:pt x="39" y="0"/>
                    <a:pt x="40" y="2"/>
                  </a:cubicBezTo>
                  <a:cubicBezTo>
                    <a:pt x="45" y="7"/>
                    <a:pt x="50" y="12"/>
                    <a:pt x="54" y="17"/>
                  </a:cubicBezTo>
                  <a:cubicBezTo>
                    <a:pt x="55" y="18"/>
                    <a:pt x="55" y="19"/>
                    <a:pt x="54" y="20"/>
                  </a:cubicBezTo>
                  <a:cubicBezTo>
                    <a:pt x="53" y="21"/>
                    <a:pt x="51" y="21"/>
                    <a:pt x="51" y="20"/>
                  </a:cubicBezTo>
                  <a:cubicBezTo>
                    <a:pt x="47" y="15"/>
                    <a:pt x="42" y="10"/>
                    <a:pt x="37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2" y="9"/>
                    <a:pt x="5" y="37"/>
                    <a:pt x="5" y="52"/>
                  </a:cubicBezTo>
                  <a:cubicBezTo>
                    <a:pt x="5" y="56"/>
                    <a:pt x="6" y="60"/>
                    <a:pt x="8" y="64"/>
                  </a:cubicBezTo>
                  <a:cubicBezTo>
                    <a:pt x="8" y="65"/>
                    <a:pt x="8" y="67"/>
                    <a:pt x="7" y="67"/>
                  </a:cubicBezTo>
                  <a:cubicBezTo>
                    <a:pt x="6" y="67"/>
                    <a:pt x="6" y="67"/>
                    <a:pt x="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44"/>
            <p:cNvSpPr/>
            <p:nvPr/>
          </p:nvSpPr>
          <p:spPr bwMode="auto">
            <a:xfrm>
              <a:off x="3175" y="23813"/>
              <a:ext cx="260350" cy="258763"/>
            </a:xfrm>
            <a:custGeom>
              <a:avLst/>
              <a:gdLst>
                <a:gd name="T0" fmla="*/ 3 w 79"/>
                <a:gd name="T1" fmla="*/ 79 h 79"/>
                <a:gd name="T2" fmla="*/ 1 w 79"/>
                <a:gd name="T3" fmla="*/ 79 h 79"/>
                <a:gd name="T4" fmla="*/ 1 w 79"/>
                <a:gd name="T5" fmla="*/ 75 h 79"/>
                <a:gd name="T6" fmla="*/ 75 w 79"/>
                <a:gd name="T7" fmla="*/ 1 h 79"/>
                <a:gd name="T8" fmla="*/ 78 w 79"/>
                <a:gd name="T9" fmla="*/ 1 h 79"/>
                <a:gd name="T10" fmla="*/ 78 w 79"/>
                <a:gd name="T11" fmla="*/ 4 h 79"/>
                <a:gd name="T12" fmla="*/ 4 w 79"/>
                <a:gd name="T13" fmla="*/ 79 h 79"/>
                <a:gd name="T14" fmla="*/ 3 w 79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79">
                  <a:moveTo>
                    <a:pt x="3" y="79"/>
                  </a:moveTo>
                  <a:cubicBezTo>
                    <a:pt x="2" y="79"/>
                    <a:pt x="2" y="79"/>
                    <a:pt x="1" y="79"/>
                  </a:cubicBezTo>
                  <a:cubicBezTo>
                    <a:pt x="0" y="78"/>
                    <a:pt x="0" y="76"/>
                    <a:pt x="1" y="75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6" y="0"/>
                    <a:pt x="78" y="0"/>
                    <a:pt x="78" y="1"/>
                  </a:cubicBezTo>
                  <a:cubicBezTo>
                    <a:pt x="79" y="2"/>
                    <a:pt x="79" y="3"/>
                    <a:pt x="78" y="4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4" y="79"/>
                    <a:pt x="3" y="79"/>
                    <a:pt x="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3409990" y="1076037"/>
            <a:ext cx="431512" cy="102335"/>
            <a:chOff x="4530725" y="217488"/>
            <a:chExt cx="474663" cy="123825"/>
          </a:xfrm>
          <a:solidFill>
            <a:schemeClr val="tx1"/>
          </a:solidFill>
        </p:grpSpPr>
        <p:sp>
          <p:nvSpPr>
            <p:cNvPr id="253" name="Freeform 148"/>
            <p:cNvSpPr>
              <a:spLocks noEditPoints="1"/>
            </p:cNvSpPr>
            <p:nvPr/>
          </p:nvSpPr>
          <p:spPr bwMode="auto">
            <a:xfrm>
              <a:off x="4530725" y="217488"/>
              <a:ext cx="87313" cy="109538"/>
            </a:xfrm>
            <a:custGeom>
              <a:avLst/>
              <a:gdLst>
                <a:gd name="T0" fmla="*/ 0 w 14"/>
                <a:gd name="T1" fmla="*/ 8 h 15"/>
                <a:gd name="T2" fmla="*/ 1 w 14"/>
                <a:gd name="T3" fmla="*/ 2 h 15"/>
                <a:gd name="T4" fmla="*/ 7 w 14"/>
                <a:gd name="T5" fmla="*/ 0 h 15"/>
                <a:gd name="T6" fmla="*/ 12 w 14"/>
                <a:gd name="T7" fmla="*/ 2 h 15"/>
                <a:gd name="T8" fmla="*/ 14 w 14"/>
                <a:gd name="T9" fmla="*/ 7 h 15"/>
                <a:gd name="T10" fmla="*/ 12 w 14"/>
                <a:gd name="T11" fmla="*/ 13 h 15"/>
                <a:gd name="T12" fmla="*/ 7 w 14"/>
                <a:gd name="T13" fmla="*/ 15 h 15"/>
                <a:gd name="T14" fmla="*/ 1 w 14"/>
                <a:gd name="T15" fmla="*/ 13 h 15"/>
                <a:gd name="T16" fmla="*/ 0 w 14"/>
                <a:gd name="T17" fmla="*/ 8 h 15"/>
                <a:gd name="T18" fmla="*/ 3 w 14"/>
                <a:gd name="T19" fmla="*/ 8 h 15"/>
                <a:gd name="T20" fmla="*/ 4 w 14"/>
                <a:gd name="T21" fmla="*/ 11 h 15"/>
                <a:gd name="T22" fmla="*/ 7 w 14"/>
                <a:gd name="T23" fmla="*/ 12 h 15"/>
                <a:gd name="T24" fmla="*/ 9 w 14"/>
                <a:gd name="T25" fmla="*/ 11 h 15"/>
                <a:gd name="T26" fmla="*/ 10 w 14"/>
                <a:gd name="T27" fmla="*/ 8 h 15"/>
                <a:gd name="T28" fmla="*/ 9 w 14"/>
                <a:gd name="T29" fmla="*/ 4 h 15"/>
                <a:gd name="T30" fmla="*/ 7 w 14"/>
                <a:gd name="T31" fmla="*/ 3 h 15"/>
                <a:gd name="T32" fmla="*/ 4 w 14"/>
                <a:gd name="T33" fmla="*/ 4 h 15"/>
                <a:gd name="T34" fmla="*/ 3 w 14"/>
                <a:gd name="T3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15">
                  <a:moveTo>
                    <a:pt x="0" y="8"/>
                  </a:moveTo>
                  <a:cubicBezTo>
                    <a:pt x="0" y="5"/>
                    <a:pt x="0" y="4"/>
                    <a:pt x="1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0" y="1"/>
                    <a:pt x="12" y="2"/>
                  </a:cubicBezTo>
                  <a:cubicBezTo>
                    <a:pt x="13" y="3"/>
                    <a:pt x="14" y="5"/>
                    <a:pt x="14" y="7"/>
                  </a:cubicBezTo>
                  <a:cubicBezTo>
                    <a:pt x="14" y="10"/>
                    <a:pt x="13" y="12"/>
                    <a:pt x="12" y="13"/>
                  </a:cubicBezTo>
                  <a:cubicBezTo>
                    <a:pt x="10" y="14"/>
                    <a:pt x="9" y="15"/>
                    <a:pt x="7" y="15"/>
                  </a:cubicBezTo>
                  <a:cubicBezTo>
                    <a:pt x="4" y="15"/>
                    <a:pt x="3" y="14"/>
                    <a:pt x="1" y="13"/>
                  </a:cubicBezTo>
                  <a:cubicBezTo>
                    <a:pt x="0" y="12"/>
                    <a:pt x="0" y="10"/>
                    <a:pt x="0" y="8"/>
                  </a:cubicBezTo>
                  <a:close/>
                  <a:moveTo>
                    <a:pt x="3" y="8"/>
                  </a:moveTo>
                  <a:cubicBezTo>
                    <a:pt x="3" y="9"/>
                    <a:pt x="3" y="10"/>
                    <a:pt x="4" y="11"/>
                  </a:cubicBezTo>
                  <a:cubicBezTo>
                    <a:pt x="4" y="12"/>
                    <a:pt x="5" y="12"/>
                    <a:pt x="7" y="12"/>
                  </a:cubicBezTo>
                  <a:cubicBezTo>
                    <a:pt x="8" y="12"/>
                    <a:pt x="9" y="12"/>
                    <a:pt x="9" y="11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ubicBezTo>
                    <a:pt x="5" y="3"/>
                    <a:pt x="4" y="3"/>
                    <a:pt x="4" y="4"/>
                  </a:cubicBezTo>
                  <a:cubicBezTo>
                    <a:pt x="3" y="5"/>
                    <a:pt x="3" y="6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149"/>
            <p:cNvSpPr/>
            <p:nvPr/>
          </p:nvSpPr>
          <p:spPr bwMode="auto">
            <a:xfrm>
              <a:off x="4630738" y="217488"/>
              <a:ext cx="80963" cy="109538"/>
            </a:xfrm>
            <a:custGeom>
              <a:avLst/>
              <a:gdLst>
                <a:gd name="T0" fmla="*/ 13 w 13"/>
                <a:gd name="T1" fmla="*/ 15 h 15"/>
                <a:gd name="T2" fmla="*/ 10 w 13"/>
                <a:gd name="T3" fmla="*/ 15 h 15"/>
                <a:gd name="T4" fmla="*/ 4 w 13"/>
                <a:gd name="T5" fmla="*/ 5 h 15"/>
                <a:gd name="T6" fmla="*/ 3 w 13"/>
                <a:gd name="T7" fmla="*/ 4 h 15"/>
                <a:gd name="T8" fmla="*/ 3 w 13"/>
                <a:gd name="T9" fmla="*/ 4 h 15"/>
                <a:gd name="T10" fmla="*/ 3 w 13"/>
                <a:gd name="T11" fmla="*/ 7 h 15"/>
                <a:gd name="T12" fmla="*/ 3 w 13"/>
                <a:gd name="T13" fmla="*/ 15 h 15"/>
                <a:gd name="T14" fmla="*/ 0 w 13"/>
                <a:gd name="T15" fmla="*/ 15 h 15"/>
                <a:gd name="T16" fmla="*/ 0 w 13"/>
                <a:gd name="T17" fmla="*/ 0 h 15"/>
                <a:gd name="T18" fmla="*/ 3 w 13"/>
                <a:gd name="T19" fmla="*/ 0 h 15"/>
                <a:gd name="T20" fmla="*/ 9 w 13"/>
                <a:gd name="T21" fmla="*/ 9 h 15"/>
                <a:gd name="T22" fmla="*/ 10 w 13"/>
                <a:gd name="T23" fmla="*/ 11 h 15"/>
                <a:gd name="T24" fmla="*/ 10 w 13"/>
                <a:gd name="T25" fmla="*/ 11 h 15"/>
                <a:gd name="T26" fmla="*/ 10 w 13"/>
                <a:gd name="T27" fmla="*/ 9 h 15"/>
                <a:gd name="T28" fmla="*/ 10 w 13"/>
                <a:gd name="T29" fmla="*/ 0 h 15"/>
                <a:gd name="T30" fmla="*/ 13 w 13"/>
                <a:gd name="T31" fmla="*/ 0 h 15"/>
                <a:gd name="T32" fmla="*/ 13 w 13"/>
                <a:gd name="T3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5">
                  <a:moveTo>
                    <a:pt x="13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7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10" y="10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0"/>
                    <a:pt x="10" y="10"/>
                    <a:pt x="10" y="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3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150"/>
            <p:cNvSpPr/>
            <p:nvPr/>
          </p:nvSpPr>
          <p:spPr bwMode="auto">
            <a:xfrm>
              <a:off x="4718050" y="217488"/>
              <a:ext cx="61913" cy="123825"/>
            </a:xfrm>
            <a:custGeom>
              <a:avLst/>
              <a:gdLst>
                <a:gd name="T0" fmla="*/ 39 w 39"/>
                <a:gd name="T1" fmla="*/ 0 h 78"/>
                <a:gd name="T2" fmla="*/ 12 w 39"/>
                <a:gd name="T3" fmla="*/ 78 h 78"/>
                <a:gd name="T4" fmla="*/ 0 w 39"/>
                <a:gd name="T5" fmla="*/ 78 h 78"/>
                <a:gd name="T6" fmla="*/ 28 w 39"/>
                <a:gd name="T7" fmla="*/ 0 h 78"/>
                <a:gd name="T8" fmla="*/ 39 w 3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78">
                  <a:moveTo>
                    <a:pt x="39" y="0"/>
                  </a:moveTo>
                  <a:lnTo>
                    <a:pt x="12" y="78"/>
                  </a:lnTo>
                  <a:lnTo>
                    <a:pt x="0" y="78"/>
                  </a:lnTo>
                  <a:lnTo>
                    <a:pt x="28" y="0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151"/>
            <p:cNvSpPr>
              <a:spLocks noEditPoints="1"/>
            </p:cNvSpPr>
            <p:nvPr/>
          </p:nvSpPr>
          <p:spPr bwMode="auto">
            <a:xfrm>
              <a:off x="4786313" y="217488"/>
              <a:ext cx="87313" cy="109538"/>
            </a:xfrm>
            <a:custGeom>
              <a:avLst/>
              <a:gdLst>
                <a:gd name="T0" fmla="*/ 0 w 14"/>
                <a:gd name="T1" fmla="*/ 8 h 15"/>
                <a:gd name="T2" fmla="*/ 2 w 14"/>
                <a:gd name="T3" fmla="*/ 2 h 15"/>
                <a:gd name="T4" fmla="*/ 7 w 14"/>
                <a:gd name="T5" fmla="*/ 0 h 15"/>
                <a:gd name="T6" fmla="*/ 12 w 14"/>
                <a:gd name="T7" fmla="*/ 2 h 15"/>
                <a:gd name="T8" fmla="*/ 14 w 14"/>
                <a:gd name="T9" fmla="*/ 7 h 15"/>
                <a:gd name="T10" fmla="*/ 12 w 14"/>
                <a:gd name="T11" fmla="*/ 13 h 15"/>
                <a:gd name="T12" fmla="*/ 7 w 14"/>
                <a:gd name="T13" fmla="*/ 15 h 15"/>
                <a:gd name="T14" fmla="*/ 1 w 14"/>
                <a:gd name="T15" fmla="*/ 13 h 15"/>
                <a:gd name="T16" fmla="*/ 0 w 14"/>
                <a:gd name="T17" fmla="*/ 8 h 15"/>
                <a:gd name="T18" fmla="*/ 3 w 14"/>
                <a:gd name="T19" fmla="*/ 8 h 15"/>
                <a:gd name="T20" fmla="*/ 4 w 14"/>
                <a:gd name="T21" fmla="*/ 11 h 15"/>
                <a:gd name="T22" fmla="*/ 7 w 14"/>
                <a:gd name="T23" fmla="*/ 12 h 15"/>
                <a:gd name="T24" fmla="*/ 9 w 14"/>
                <a:gd name="T25" fmla="*/ 11 h 15"/>
                <a:gd name="T26" fmla="*/ 10 w 14"/>
                <a:gd name="T27" fmla="*/ 8 h 15"/>
                <a:gd name="T28" fmla="*/ 9 w 14"/>
                <a:gd name="T29" fmla="*/ 4 h 15"/>
                <a:gd name="T30" fmla="*/ 7 w 14"/>
                <a:gd name="T31" fmla="*/ 3 h 15"/>
                <a:gd name="T32" fmla="*/ 4 w 14"/>
                <a:gd name="T33" fmla="*/ 4 h 15"/>
                <a:gd name="T34" fmla="*/ 3 w 14"/>
                <a:gd name="T35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15">
                  <a:moveTo>
                    <a:pt x="0" y="8"/>
                  </a:moveTo>
                  <a:cubicBezTo>
                    <a:pt x="0" y="5"/>
                    <a:pt x="0" y="4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3" y="3"/>
                    <a:pt x="14" y="5"/>
                    <a:pt x="14" y="7"/>
                  </a:cubicBezTo>
                  <a:cubicBezTo>
                    <a:pt x="14" y="10"/>
                    <a:pt x="13" y="12"/>
                    <a:pt x="12" y="13"/>
                  </a:cubicBezTo>
                  <a:cubicBezTo>
                    <a:pt x="10" y="14"/>
                    <a:pt x="9" y="15"/>
                    <a:pt x="7" y="15"/>
                  </a:cubicBezTo>
                  <a:cubicBezTo>
                    <a:pt x="4" y="15"/>
                    <a:pt x="3" y="14"/>
                    <a:pt x="1" y="13"/>
                  </a:cubicBezTo>
                  <a:cubicBezTo>
                    <a:pt x="0" y="12"/>
                    <a:pt x="0" y="10"/>
                    <a:pt x="0" y="8"/>
                  </a:cubicBezTo>
                  <a:close/>
                  <a:moveTo>
                    <a:pt x="3" y="8"/>
                  </a:moveTo>
                  <a:cubicBezTo>
                    <a:pt x="3" y="9"/>
                    <a:pt x="3" y="10"/>
                    <a:pt x="4" y="11"/>
                  </a:cubicBezTo>
                  <a:cubicBezTo>
                    <a:pt x="4" y="12"/>
                    <a:pt x="5" y="12"/>
                    <a:pt x="7" y="12"/>
                  </a:cubicBezTo>
                  <a:cubicBezTo>
                    <a:pt x="8" y="12"/>
                    <a:pt x="9" y="12"/>
                    <a:pt x="9" y="11"/>
                  </a:cubicBezTo>
                  <a:cubicBezTo>
                    <a:pt x="10" y="10"/>
                    <a:pt x="10" y="9"/>
                    <a:pt x="10" y="8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9" y="3"/>
                    <a:pt x="8" y="3"/>
                    <a:pt x="7" y="3"/>
                  </a:cubicBezTo>
                  <a:cubicBezTo>
                    <a:pt x="5" y="3"/>
                    <a:pt x="5" y="3"/>
                    <a:pt x="4" y="4"/>
                  </a:cubicBezTo>
                  <a:cubicBezTo>
                    <a:pt x="3" y="5"/>
                    <a:pt x="3" y="6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152"/>
            <p:cNvSpPr/>
            <p:nvPr/>
          </p:nvSpPr>
          <p:spPr bwMode="auto">
            <a:xfrm>
              <a:off x="4886325" y="217488"/>
              <a:ext cx="50800" cy="109538"/>
            </a:xfrm>
            <a:custGeom>
              <a:avLst/>
              <a:gdLst>
                <a:gd name="T0" fmla="*/ 32 w 32"/>
                <a:gd name="T1" fmla="*/ 14 h 69"/>
                <a:gd name="T2" fmla="*/ 12 w 32"/>
                <a:gd name="T3" fmla="*/ 14 h 69"/>
                <a:gd name="T4" fmla="*/ 12 w 32"/>
                <a:gd name="T5" fmla="*/ 32 h 69"/>
                <a:gd name="T6" fmla="*/ 32 w 32"/>
                <a:gd name="T7" fmla="*/ 32 h 69"/>
                <a:gd name="T8" fmla="*/ 32 w 32"/>
                <a:gd name="T9" fmla="*/ 41 h 69"/>
                <a:gd name="T10" fmla="*/ 12 w 32"/>
                <a:gd name="T11" fmla="*/ 41 h 69"/>
                <a:gd name="T12" fmla="*/ 12 w 32"/>
                <a:gd name="T13" fmla="*/ 69 h 69"/>
                <a:gd name="T14" fmla="*/ 0 w 32"/>
                <a:gd name="T15" fmla="*/ 69 h 69"/>
                <a:gd name="T16" fmla="*/ 0 w 32"/>
                <a:gd name="T17" fmla="*/ 0 h 69"/>
                <a:gd name="T18" fmla="*/ 32 w 32"/>
                <a:gd name="T19" fmla="*/ 0 h 69"/>
                <a:gd name="T20" fmla="*/ 32 w 32"/>
                <a:gd name="T2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69">
                  <a:moveTo>
                    <a:pt x="32" y="14"/>
                  </a:moveTo>
                  <a:lnTo>
                    <a:pt x="12" y="14"/>
                  </a:lnTo>
                  <a:lnTo>
                    <a:pt x="12" y="32"/>
                  </a:lnTo>
                  <a:lnTo>
                    <a:pt x="32" y="32"/>
                  </a:lnTo>
                  <a:lnTo>
                    <a:pt x="32" y="41"/>
                  </a:lnTo>
                  <a:lnTo>
                    <a:pt x="12" y="41"/>
                  </a:lnTo>
                  <a:lnTo>
                    <a:pt x="12" y="69"/>
                  </a:lnTo>
                  <a:lnTo>
                    <a:pt x="0" y="69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53"/>
            <p:cNvSpPr/>
            <p:nvPr/>
          </p:nvSpPr>
          <p:spPr bwMode="auto">
            <a:xfrm>
              <a:off x="4956175" y="217488"/>
              <a:ext cx="49213" cy="109538"/>
            </a:xfrm>
            <a:custGeom>
              <a:avLst/>
              <a:gdLst>
                <a:gd name="T0" fmla="*/ 31 w 31"/>
                <a:gd name="T1" fmla="*/ 14 h 69"/>
                <a:gd name="T2" fmla="*/ 11 w 31"/>
                <a:gd name="T3" fmla="*/ 14 h 69"/>
                <a:gd name="T4" fmla="*/ 11 w 31"/>
                <a:gd name="T5" fmla="*/ 32 h 69"/>
                <a:gd name="T6" fmla="*/ 31 w 31"/>
                <a:gd name="T7" fmla="*/ 32 h 69"/>
                <a:gd name="T8" fmla="*/ 31 w 31"/>
                <a:gd name="T9" fmla="*/ 41 h 69"/>
                <a:gd name="T10" fmla="*/ 11 w 31"/>
                <a:gd name="T11" fmla="*/ 41 h 69"/>
                <a:gd name="T12" fmla="*/ 11 w 31"/>
                <a:gd name="T13" fmla="*/ 69 h 69"/>
                <a:gd name="T14" fmla="*/ 0 w 31"/>
                <a:gd name="T15" fmla="*/ 69 h 69"/>
                <a:gd name="T16" fmla="*/ 0 w 31"/>
                <a:gd name="T17" fmla="*/ 0 h 69"/>
                <a:gd name="T18" fmla="*/ 31 w 31"/>
                <a:gd name="T19" fmla="*/ 0 h 69"/>
                <a:gd name="T20" fmla="*/ 31 w 31"/>
                <a:gd name="T2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69">
                  <a:moveTo>
                    <a:pt x="31" y="14"/>
                  </a:moveTo>
                  <a:lnTo>
                    <a:pt x="11" y="14"/>
                  </a:lnTo>
                  <a:lnTo>
                    <a:pt x="11" y="32"/>
                  </a:lnTo>
                  <a:lnTo>
                    <a:pt x="31" y="32"/>
                  </a:lnTo>
                  <a:lnTo>
                    <a:pt x="31" y="41"/>
                  </a:lnTo>
                  <a:lnTo>
                    <a:pt x="11" y="41"/>
                  </a:lnTo>
                  <a:lnTo>
                    <a:pt x="11" y="69"/>
                  </a:lnTo>
                  <a:lnTo>
                    <a:pt x="0" y="69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0" name="组合 269"/>
          <p:cNvGrpSpPr/>
          <p:nvPr/>
        </p:nvGrpSpPr>
        <p:grpSpPr>
          <a:xfrm>
            <a:off x="4254732" y="1010102"/>
            <a:ext cx="230953" cy="234205"/>
            <a:chOff x="885825" y="304800"/>
            <a:chExt cx="338138" cy="342901"/>
          </a:xfrm>
          <a:solidFill>
            <a:schemeClr val="tx1"/>
          </a:solidFill>
        </p:grpSpPr>
        <p:sp>
          <p:nvSpPr>
            <p:cNvPr id="262" name="Freeform 157"/>
            <p:cNvSpPr/>
            <p:nvPr/>
          </p:nvSpPr>
          <p:spPr bwMode="auto">
            <a:xfrm>
              <a:off x="1135063" y="390525"/>
              <a:ext cx="88900" cy="163513"/>
            </a:xfrm>
            <a:custGeom>
              <a:avLst/>
              <a:gdLst>
                <a:gd name="T0" fmla="*/ 0 w 27"/>
                <a:gd name="T1" fmla="*/ 35 h 50"/>
                <a:gd name="T2" fmla="*/ 6 w 27"/>
                <a:gd name="T3" fmla="*/ 50 h 50"/>
                <a:gd name="T4" fmla="*/ 22 w 27"/>
                <a:gd name="T5" fmla="*/ 44 h 50"/>
                <a:gd name="T6" fmla="*/ 17 w 27"/>
                <a:gd name="T7" fmla="*/ 41 h 50"/>
                <a:gd name="T8" fmla="*/ 6 w 27"/>
                <a:gd name="T9" fmla="*/ 0 h 50"/>
                <a:gd name="T10" fmla="*/ 1 w 27"/>
                <a:gd name="T11" fmla="*/ 8 h 50"/>
                <a:gd name="T12" fmla="*/ 6 w 27"/>
                <a:gd name="T13" fmla="*/ 37 h 50"/>
                <a:gd name="T14" fmla="*/ 6 w 27"/>
                <a:gd name="T15" fmla="*/ 37 h 50"/>
                <a:gd name="T16" fmla="*/ 0 w 27"/>
                <a:gd name="T17" fmla="*/ 3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0">
                  <a:moveTo>
                    <a:pt x="0" y="35"/>
                  </a:moveTo>
                  <a:cubicBezTo>
                    <a:pt x="6" y="50"/>
                    <a:pt x="6" y="50"/>
                    <a:pt x="6" y="50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7" y="17"/>
                    <a:pt x="6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5" y="25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158"/>
            <p:cNvSpPr>
              <a:spLocks noEditPoints="1"/>
            </p:cNvSpPr>
            <p:nvPr/>
          </p:nvSpPr>
          <p:spPr bwMode="auto">
            <a:xfrm>
              <a:off x="1131888" y="385763"/>
              <a:ext cx="85725" cy="171450"/>
            </a:xfrm>
            <a:custGeom>
              <a:avLst/>
              <a:gdLst>
                <a:gd name="T0" fmla="*/ 7 w 26"/>
                <a:gd name="T1" fmla="*/ 52 h 52"/>
                <a:gd name="T2" fmla="*/ 0 w 26"/>
                <a:gd name="T3" fmla="*/ 35 h 52"/>
                <a:gd name="T4" fmla="*/ 6 w 26"/>
                <a:gd name="T5" fmla="*/ 38 h 52"/>
                <a:gd name="T6" fmla="*/ 2 w 26"/>
                <a:gd name="T7" fmla="*/ 10 h 52"/>
                <a:gd name="T8" fmla="*/ 1 w 26"/>
                <a:gd name="T9" fmla="*/ 9 h 52"/>
                <a:gd name="T10" fmla="*/ 7 w 26"/>
                <a:gd name="T11" fmla="*/ 0 h 52"/>
                <a:gd name="T12" fmla="*/ 7 w 26"/>
                <a:gd name="T13" fmla="*/ 0 h 52"/>
                <a:gd name="T14" fmla="*/ 19 w 26"/>
                <a:gd name="T15" fmla="*/ 42 h 52"/>
                <a:gd name="T16" fmla="*/ 25 w 26"/>
                <a:gd name="T17" fmla="*/ 45 h 52"/>
                <a:gd name="T18" fmla="*/ 7 w 26"/>
                <a:gd name="T19" fmla="*/ 52 h 52"/>
                <a:gd name="T20" fmla="*/ 3 w 26"/>
                <a:gd name="T21" fmla="*/ 38 h 52"/>
                <a:gd name="T22" fmla="*/ 8 w 26"/>
                <a:gd name="T23" fmla="*/ 50 h 52"/>
                <a:gd name="T24" fmla="*/ 21 w 26"/>
                <a:gd name="T25" fmla="*/ 45 h 52"/>
                <a:gd name="T26" fmla="*/ 17 w 26"/>
                <a:gd name="T27" fmla="*/ 43 h 52"/>
                <a:gd name="T28" fmla="*/ 17 w 26"/>
                <a:gd name="T29" fmla="*/ 42 h 52"/>
                <a:gd name="T30" fmla="*/ 7 w 26"/>
                <a:gd name="T31" fmla="*/ 2 h 52"/>
                <a:gd name="T32" fmla="*/ 3 w 26"/>
                <a:gd name="T33" fmla="*/ 9 h 52"/>
                <a:gd name="T34" fmla="*/ 8 w 26"/>
                <a:gd name="T35" fmla="*/ 39 h 52"/>
                <a:gd name="T36" fmla="*/ 7 w 26"/>
                <a:gd name="T37" fmla="*/ 39 h 52"/>
                <a:gd name="T38" fmla="*/ 3 w 26"/>
                <a:gd name="T39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2">
                  <a:moveTo>
                    <a:pt x="7" y="52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15" y="26"/>
                    <a:pt x="2" y="10"/>
                    <a:pt x="2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6" y="16"/>
                    <a:pt x="20" y="38"/>
                    <a:pt x="19" y="42"/>
                  </a:cubicBezTo>
                  <a:cubicBezTo>
                    <a:pt x="25" y="45"/>
                    <a:pt x="25" y="45"/>
                    <a:pt x="25" y="45"/>
                  </a:cubicBezTo>
                  <a:lnTo>
                    <a:pt x="7" y="52"/>
                  </a:lnTo>
                  <a:close/>
                  <a:moveTo>
                    <a:pt x="3" y="3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7" y="42"/>
                    <a:pt x="26" y="19"/>
                    <a:pt x="7" y="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16" y="27"/>
                    <a:pt x="8" y="39"/>
                  </a:cubicBezTo>
                  <a:cubicBezTo>
                    <a:pt x="7" y="39"/>
                    <a:pt x="7" y="39"/>
                    <a:pt x="7" y="39"/>
                  </a:cubicBezTo>
                  <a:lnTo>
                    <a:pt x="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159"/>
            <p:cNvSpPr/>
            <p:nvPr/>
          </p:nvSpPr>
          <p:spPr bwMode="auto">
            <a:xfrm>
              <a:off x="977900" y="554038"/>
              <a:ext cx="163513" cy="93663"/>
            </a:xfrm>
            <a:custGeom>
              <a:avLst/>
              <a:gdLst>
                <a:gd name="T0" fmla="*/ 15 w 50"/>
                <a:gd name="T1" fmla="*/ 0 h 28"/>
                <a:gd name="T2" fmla="*/ 0 w 50"/>
                <a:gd name="T3" fmla="*/ 4 h 28"/>
                <a:gd name="T4" fmla="*/ 4 w 50"/>
                <a:gd name="T5" fmla="*/ 20 h 28"/>
                <a:gd name="T6" fmla="*/ 7 w 50"/>
                <a:gd name="T7" fmla="*/ 15 h 28"/>
                <a:gd name="T8" fmla="*/ 50 w 50"/>
                <a:gd name="T9" fmla="*/ 9 h 28"/>
                <a:gd name="T10" fmla="*/ 42 w 50"/>
                <a:gd name="T11" fmla="*/ 3 h 28"/>
                <a:gd name="T12" fmla="*/ 12 w 50"/>
                <a:gd name="T13" fmla="*/ 5 h 28"/>
                <a:gd name="T14" fmla="*/ 12 w 50"/>
                <a:gd name="T15" fmla="*/ 5 h 28"/>
                <a:gd name="T16" fmla="*/ 15 w 50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28">
                  <a:moveTo>
                    <a:pt x="15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30" y="28"/>
                    <a:pt x="50" y="9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3"/>
                    <a:pt x="23" y="1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160"/>
            <p:cNvSpPr>
              <a:spLocks noEditPoints="1"/>
            </p:cNvSpPr>
            <p:nvPr/>
          </p:nvSpPr>
          <p:spPr bwMode="auto">
            <a:xfrm>
              <a:off x="974725" y="547688"/>
              <a:ext cx="171450" cy="92075"/>
            </a:xfrm>
            <a:custGeom>
              <a:avLst/>
              <a:gdLst>
                <a:gd name="T0" fmla="*/ 5 w 52"/>
                <a:gd name="T1" fmla="*/ 24 h 28"/>
                <a:gd name="T2" fmla="*/ 0 w 52"/>
                <a:gd name="T3" fmla="*/ 5 h 28"/>
                <a:gd name="T4" fmla="*/ 17 w 52"/>
                <a:gd name="T5" fmla="*/ 0 h 28"/>
                <a:gd name="T6" fmla="*/ 14 w 52"/>
                <a:gd name="T7" fmla="*/ 6 h 28"/>
                <a:gd name="T8" fmla="*/ 42 w 52"/>
                <a:gd name="T9" fmla="*/ 5 h 28"/>
                <a:gd name="T10" fmla="*/ 43 w 52"/>
                <a:gd name="T11" fmla="*/ 4 h 28"/>
                <a:gd name="T12" fmla="*/ 52 w 52"/>
                <a:gd name="T13" fmla="*/ 11 h 28"/>
                <a:gd name="T14" fmla="*/ 51 w 52"/>
                <a:gd name="T15" fmla="*/ 11 h 28"/>
                <a:gd name="T16" fmla="*/ 9 w 52"/>
                <a:gd name="T17" fmla="*/ 18 h 28"/>
                <a:gd name="T18" fmla="*/ 5 w 52"/>
                <a:gd name="T19" fmla="*/ 24 h 28"/>
                <a:gd name="T20" fmla="*/ 8 w 52"/>
                <a:gd name="T21" fmla="*/ 16 h 28"/>
                <a:gd name="T22" fmla="*/ 9 w 52"/>
                <a:gd name="T23" fmla="*/ 16 h 28"/>
                <a:gd name="T24" fmla="*/ 49 w 52"/>
                <a:gd name="T25" fmla="*/ 11 h 28"/>
                <a:gd name="T26" fmla="*/ 43 w 52"/>
                <a:gd name="T27" fmla="*/ 6 h 28"/>
                <a:gd name="T28" fmla="*/ 13 w 52"/>
                <a:gd name="T29" fmla="*/ 7 h 28"/>
                <a:gd name="T30" fmla="*/ 12 w 52"/>
                <a:gd name="T31" fmla="*/ 7 h 28"/>
                <a:gd name="T32" fmla="*/ 14 w 52"/>
                <a:gd name="T33" fmla="*/ 3 h 28"/>
                <a:gd name="T34" fmla="*/ 2 w 52"/>
                <a:gd name="T35" fmla="*/ 6 h 28"/>
                <a:gd name="T36" fmla="*/ 5 w 52"/>
                <a:gd name="T37" fmla="*/ 20 h 28"/>
                <a:gd name="T38" fmla="*/ 8 w 52"/>
                <a:gd name="T39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28">
                  <a:moveTo>
                    <a:pt x="5" y="2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4" y="16"/>
                    <a:pt x="42" y="5"/>
                    <a:pt x="42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33" y="28"/>
                    <a:pt x="13" y="20"/>
                    <a:pt x="9" y="18"/>
                  </a:cubicBezTo>
                  <a:lnTo>
                    <a:pt x="5" y="24"/>
                  </a:lnTo>
                  <a:close/>
                  <a:moveTo>
                    <a:pt x="8" y="16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30" y="28"/>
                    <a:pt x="49" y="11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0" y="8"/>
                    <a:pt x="23" y="17"/>
                    <a:pt x="13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5" y="20"/>
                    <a:pt x="5" y="20"/>
                    <a:pt x="5" y="20"/>
                  </a:cubicBezTo>
                  <a:lnTo>
                    <a:pt x="8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61"/>
            <p:cNvSpPr/>
            <p:nvPr/>
          </p:nvSpPr>
          <p:spPr bwMode="auto">
            <a:xfrm>
              <a:off x="885825" y="396875"/>
              <a:ext cx="88900" cy="165100"/>
            </a:xfrm>
            <a:custGeom>
              <a:avLst/>
              <a:gdLst>
                <a:gd name="T0" fmla="*/ 27 w 27"/>
                <a:gd name="T1" fmla="*/ 14 h 50"/>
                <a:gd name="T2" fmla="*/ 22 w 27"/>
                <a:gd name="T3" fmla="*/ 0 h 50"/>
                <a:gd name="T4" fmla="*/ 6 w 27"/>
                <a:gd name="T5" fmla="*/ 5 h 50"/>
                <a:gd name="T6" fmla="*/ 12 w 27"/>
                <a:gd name="T7" fmla="*/ 8 h 50"/>
                <a:gd name="T8" fmla="*/ 20 w 27"/>
                <a:gd name="T9" fmla="*/ 50 h 50"/>
                <a:gd name="T10" fmla="*/ 25 w 27"/>
                <a:gd name="T11" fmla="*/ 42 h 50"/>
                <a:gd name="T12" fmla="*/ 22 w 27"/>
                <a:gd name="T13" fmla="*/ 12 h 50"/>
                <a:gd name="T14" fmla="*/ 22 w 27"/>
                <a:gd name="T15" fmla="*/ 12 h 50"/>
                <a:gd name="T16" fmla="*/ 27 w 27"/>
                <a:gd name="T17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0">
                  <a:moveTo>
                    <a:pt x="27" y="14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0" y="31"/>
                    <a:pt x="20" y="50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2"/>
                    <a:pt x="13" y="24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lnTo>
                    <a:pt x="2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162"/>
            <p:cNvSpPr>
              <a:spLocks noEditPoints="1"/>
            </p:cNvSpPr>
            <p:nvPr/>
          </p:nvSpPr>
          <p:spPr bwMode="auto">
            <a:xfrm>
              <a:off x="889000" y="393700"/>
              <a:ext cx="92075" cy="171450"/>
            </a:xfrm>
            <a:custGeom>
              <a:avLst/>
              <a:gdLst>
                <a:gd name="T0" fmla="*/ 19 w 28"/>
                <a:gd name="T1" fmla="*/ 52 h 52"/>
                <a:gd name="T2" fmla="*/ 19 w 28"/>
                <a:gd name="T3" fmla="*/ 51 h 52"/>
                <a:gd name="T4" fmla="*/ 10 w 28"/>
                <a:gd name="T5" fmla="*/ 9 h 52"/>
                <a:gd name="T6" fmla="*/ 3 w 28"/>
                <a:gd name="T7" fmla="*/ 6 h 52"/>
                <a:gd name="T8" fmla="*/ 22 w 28"/>
                <a:gd name="T9" fmla="*/ 0 h 52"/>
                <a:gd name="T10" fmla="*/ 28 w 28"/>
                <a:gd name="T11" fmla="*/ 17 h 52"/>
                <a:gd name="T12" fmla="*/ 21 w 28"/>
                <a:gd name="T13" fmla="*/ 14 h 52"/>
                <a:gd name="T14" fmla="*/ 25 w 28"/>
                <a:gd name="T15" fmla="*/ 42 h 52"/>
                <a:gd name="T16" fmla="*/ 25 w 28"/>
                <a:gd name="T17" fmla="*/ 42 h 52"/>
                <a:gd name="T18" fmla="*/ 19 w 28"/>
                <a:gd name="T19" fmla="*/ 52 h 52"/>
                <a:gd name="T20" fmla="*/ 7 w 28"/>
                <a:gd name="T21" fmla="*/ 6 h 52"/>
                <a:gd name="T22" fmla="*/ 12 w 28"/>
                <a:gd name="T23" fmla="*/ 8 h 52"/>
                <a:gd name="T24" fmla="*/ 11 w 28"/>
                <a:gd name="T25" fmla="*/ 9 h 52"/>
                <a:gd name="T26" fmla="*/ 19 w 28"/>
                <a:gd name="T27" fmla="*/ 49 h 52"/>
                <a:gd name="T28" fmla="*/ 23 w 28"/>
                <a:gd name="T29" fmla="*/ 43 h 52"/>
                <a:gd name="T30" fmla="*/ 20 w 28"/>
                <a:gd name="T31" fmla="*/ 13 h 52"/>
                <a:gd name="T32" fmla="*/ 21 w 28"/>
                <a:gd name="T33" fmla="*/ 12 h 52"/>
                <a:gd name="T34" fmla="*/ 25 w 28"/>
                <a:gd name="T35" fmla="*/ 14 h 52"/>
                <a:gd name="T36" fmla="*/ 21 w 28"/>
                <a:gd name="T37" fmla="*/ 2 h 52"/>
                <a:gd name="T38" fmla="*/ 7 w 28"/>
                <a:gd name="T39" fmla="*/ 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52">
                  <a:moveTo>
                    <a:pt x="19" y="52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0" y="34"/>
                    <a:pt x="8" y="13"/>
                    <a:pt x="10" y="9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3" y="25"/>
                    <a:pt x="25" y="42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lnTo>
                    <a:pt x="19" y="52"/>
                  </a:lnTo>
                  <a:close/>
                  <a:moveTo>
                    <a:pt x="7" y="6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" y="31"/>
                    <a:pt x="19" y="49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1" y="40"/>
                    <a:pt x="11" y="24"/>
                    <a:pt x="20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1" y="2"/>
                    <a:pt x="21" y="2"/>
                    <a:pt x="21" y="2"/>
                  </a:cubicBezTo>
                  <a:lnTo>
                    <a:pt x="7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163"/>
            <p:cNvSpPr/>
            <p:nvPr/>
          </p:nvSpPr>
          <p:spPr bwMode="auto">
            <a:xfrm>
              <a:off x="971550" y="304800"/>
              <a:ext cx="160338" cy="95250"/>
            </a:xfrm>
            <a:custGeom>
              <a:avLst/>
              <a:gdLst>
                <a:gd name="T0" fmla="*/ 34 w 49"/>
                <a:gd name="T1" fmla="*/ 29 h 29"/>
                <a:gd name="T2" fmla="*/ 49 w 49"/>
                <a:gd name="T3" fmla="*/ 25 h 29"/>
                <a:gd name="T4" fmla="*/ 46 w 49"/>
                <a:gd name="T5" fmla="*/ 9 h 29"/>
                <a:gd name="T6" fmla="*/ 42 w 49"/>
                <a:gd name="T7" fmla="*/ 14 h 29"/>
                <a:gd name="T8" fmla="*/ 0 w 49"/>
                <a:gd name="T9" fmla="*/ 18 h 29"/>
                <a:gd name="T10" fmla="*/ 7 w 49"/>
                <a:gd name="T11" fmla="*/ 24 h 29"/>
                <a:gd name="T12" fmla="*/ 37 w 49"/>
                <a:gd name="T13" fmla="*/ 24 h 29"/>
                <a:gd name="T14" fmla="*/ 37 w 49"/>
                <a:gd name="T15" fmla="*/ 24 h 29"/>
                <a:gd name="T16" fmla="*/ 34 w 49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9">
                  <a:moveTo>
                    <a:pt x="34" y="29"/>
                  </a:moveTo>
                  <a:cubicBezTo>
                    <a:pt x="49" y="25"/>
                    <a:pt x="49" y="25"/>
                    <a:pt x="49" y="25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2" y="14"/>
                    <a:pt x="20" y="0"/>
                    <a:pt x="0" y="1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26" y="13"/>
                    <a:pt x="37" y="24"/>
                  </a:cubicBezTo>
                  <a:cubicBezTo>
                    <a:pt x="37" y="24"/>
                    <a:pt x="37" y="24"/>
                    <a:pt x="37" y="24"/>
                  </a:cubicBezTo>
                  <a:lnTo>
                    <a:pt x="3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164"/>
            <p:cNvSpPr>
              <a:spLocks noEditPoints="1"/>
            </p:cNvSpPr>
            <p:nvPr/>
          </p:nvSpPr>
          <p:spPr bwMode="auto">
            <a:xfrm>
              <a:off x="968375" y="307975"/>
              <a:ext cx="166688" cy="95250"/>
            </a:xfrm>
            <a:custGeom>
              <a:avLst/>
              <a:gdLst>
                <a:gd name="T0" fmla="*/ 33 w 51"/>
                <a:gd name="T1" fmla="*/ 29 h 29"/>
                <a:gd name="T2" fmla="*/ 37 w 51"/>
                <a:gd name="T3" fmla="*/ 23 h 29"/>
                <a:gd name="T4" fmla="*/ 9 w 51"/>
                <a:gd name="T5" fmla="*/ 23 h 29"/>
                <a:gd name="T6" fmla="*/ 8 w 51"/>
                <a:gd name="T7" fmla="*/ 24 h 29"/>
                <a:gd name="T8" fmla="*/ 0 w 51"/>
                <a:gd name="T9" fmla="*/ 17 h 29"/>
                <a:gd name="T10" fmla="*/ 0 w 51"/>
                <a:gd name="T11" fmla="*/ 16 h 29"/>
                <a:gd name="T12" fmla="*/ 43 w 51"/>
                <a:gd name="T13" fmla="*/ 12 h 29"/>
                <a:gd name="T14" fmla="*/ 47 w 51"/>
                <a:gd name="T15" fmla="*/ 6 h 29"/>
                <a:gd name="T16" fmla="*/ 51 w 51"/>
                <a:gd name="T17" fmla="*/ 25 h 29"/>
                <a:gd name="T18" fmla="*/ 33 w 51"/>
                <a:gd name="T19" fmla="*/ 29 h 29"/>
                <a:gd name="T20" fmla="*/ 25 w 51"/>
                <a:gd name="T21" fmla="*/ 17 h 29"/>
                <a:gd name="T22" fmla="*/ 38 w 51"/>
                <a:gd name="T23" fmla="*/ 22 h 29"/>
                <a:gd name="T24" fmla="*/ 39 w 51"/>
                <a:gd name="T25" fmla="*/ 23 h 29"/>
                <a:gd name="T26" fmla="*/ 37 w 51"/>
                <a:gd name="T27" fmla="*/ 27 h 29"/>
                <a:gd name="T28" fmla="*/ 49 w 51"/>
                <a:gd name="T29" fmla="*/ 24 h 29"/>
                <a:gd name="T30" fmla="*/ 46 w 51"/>
                <a:gd name="T31" fmla="*/ 10 h 29"/>
                <a:gd name="T32" fmla="*/ 43 w 51"/>
                <a:gd name="T33" fmla="*/ 14 h 29"/>
                <a:gd name="T34" fmla="*/ 43 w 51"/>
                <a:gd name="T35" fmla="*/ 14 h 29"/>
                <a:gd name="T36" fmla="*/ 2 w 51"/>
                <a:gd name="T37" fmla="*/ 17 h 29"/>
                <a:gd name="T38" fmla="*/ 8 w 51"/>
                <a:gd name="T39" fmla="*/ 22 h 29"/>
                <a:gd name="T40" fmla="*/ 25 w 51"/>
                <a:gd name="T4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29">
                  <a:moveTo>
                    <a:pt x="33" y="29"/>
                  </a:moveTo>
                  <a:cubicBezTo>
                    <a:pt x="37" y="23"/>
                    <a:pt x="37" y="23"/>
                    <a:pt x="37" y="23"/>
                  </a:cubicBezTo>
                  <a:cubicBezTo>
                    <a:pt x="27" y="13"/>
                    <a:pt x="9" y="23"/>
                    <a:pt x="9" y="23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9" y="0"/>
                    <a:pt x="39" y="10"/>
                    <a:pt x="43" y="12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51" y="25"/>
                    <a:pt x="51" y="25"/>
                    <a:pt x="51" y="25"/>
                  </a:cubicBezTo>
                  <a:lnTo>
                    <a:pt x="33" y="29"/>
                  </a:lnTo>
                  <a:close/>
                  <a:moveTo>
                    <a:pt x="25" y="17"/>
                  </a:moveTo>
                  <a:cubicBezTo>
                    <a:pt x="30" y="17"/>
                    <a:pt x="35" y="18"/>
                    <a:pt x="38" y="22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3"/>
                    <a:pt x="22" y="1"/>
                    <a:pt x="2" y="17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21"/>
                    <a:pt x="18" y="17"/>
                    <a:pt x="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76" name="Freeform 171"/>
          <p:cNvSpPr>
            <a:spLocks noEditPoints="1"/>
          </p:cNvSpPr>
          <p:nvPr/>
        </p:nvSpPr>
        <p:spPr bwMode="auto">
          <a:xfrm>
            <a:off x="4397005" y="2818957"/>
            <a:ext cx="99711" cy="83967"/>
          </a:xfrm>
          <a:custGeom>
            <a:avLst/>
            <a:gdLst>
              <a:gd name="T0" fmla="*/ 6 w 37"/>
              <a:gd name="T1" fmla="*/ 12 h 31"/>
              <a:gd name="T2" fmla="*/ 2 w 37"/>
              <a:gd name="T3" fmla="*/ 10 h 31"/>
              <a:gd name="T4" fmla="*/ 0 w 37"/>
              <a:gd name="T5" fmla="*/ 6 h 31"/>
              <a:gd name="T6" fmla="*/ 2 w 37"/>
              <a:gd name="T7" fmla="*/ 1 h 31"/>
              <a:gd name="T8" fmla="*/ 6 w 37"/>
              <a:gd name="T9" fmla="*/ 0 h 31"/>
              <a:gd name="T10" fmla="*/ 10 w 37"/>
              <a:gd name="T11" fmla="*/ 1 h 31"/>
              <a:gd name="T12" fmla="*/ 12 w 37"/>
              <a:gd name="T13" fmla="*/ 6 h 31"/>
              <a:gd name="T14" fmla="*/ 10 w 37"/>
              <a:gd name="T15" fmla="*/ 10 h 31"/>
              <a:gd name="T16" fmla="*/ 6 w 37"/>
              <a:gd name="T17" fmla="*/ 12 h 31"/>
              <a:gd name="T18" fmla="*/ 6 w 37"/>
              <a:gd name="T19" fmla="*/ 3 h 31"/>
              <a:gd name="T20" fmla="*/ 4 w 37"/>
              <a:gd name="T21" fmla="*/ 4 h 31"/>
              <a:gd name="T22" fmla="*/ 3 w 37"/>
              <a:gd name="T23" fmla="*/ 6 h 31"/>
              <a:gd name="T24" fmla="*/ 4 w 37"/>
              <a:gd name="T25" fmla="*/ 8 h 31"/>
              <a:gd name="T26" fmla="*/ 6 w 37"/>
              <a:gd name="T27" fmla="*/ 8 h 31"/>
              <a:gd name="T28" fmla="*/ 8 w 37"/>
              <a:gd name="T29" fmla="*/ 8 h 31"/>
              <a:gd name="T30" fmla="*/ 9 w 37"/>
              <a:gd name="T31" fmla="*/ 6 h 31"/>
              <a:gd name="T32" fmla="*/ 8 w 37"/>
              <a:gd name="T33" fmla="*/ 4 h 31"/>
              <a:gd name="T34" fmla="*/ 6 w 37"/>
              <a:gd name="T35" fmla="*/ 3 h 31"/>
              <a:gd name="T36" fmla="*/ 37 w 37"/>
              <a:gd name="T37" fmla="*/ 29 h 31"/>
              <a:gd name="T38" fmla="*/ 28 w 37"/>
              <a:gd name="T39" fmla="*/ 31 h 31"/>
              <a:gd name="T40" fmla="*/ 17 w 37"/>
              <a:gd name="T41" fmla="*/ 27 h 31"/>
              <a:gd name="T42" fmla="*/ 12 w 37"/>
              <a:gd name="T43" fmla="*/ 16 h 31"/>
              <a:gd name="T44" fmla="*/ 17 w 37"/>
              <a:gd name="T45" fmla="*/ 4 h 31"/>
              <a:gd name="T46" fmla="*/ 29 w 37"/>
              <a:gd name="T47" fmla="*/ 0 h 31"/>
              <a:gd name="T48" fmla="*/ 37 w 37"/>
              <a:gd name="T49" fmla="*/ 1 h 31"/>
              <a:gd name="T50" fmla="*/ 37 w 37"/>
              <a:gd name="T51" fmla="*/ 7 h 31"/>
              <a:gd name="T52" fmla="*/ 30 w 37"/>
              <a:gd name="T53" fmla="*/ 5 h 31"/>
              <a:gd name="T54" fmla="*/ 22 w 37"/>
              <a:gd name="T55" fmla="*/ 8 h 31"/>
              <a:gd name="T56" fmla="*/ 19 w 37"/>
              <a:gd name="T57" fmla="*/ 16 h 31"/>
              <a:gd name="T58" fmla="*/ 22 w 37"/>
              <a:gd name="T59" fmla="*/ 23 h 31"/>
              <a:gd name="T60" fmla="*/ 29 w 37"/>
              <a:gd name="T61" fmla="*/ 25 h 31"/>
              <a:gd name="T62" fmla="*/ 37 w 37"/>
              <a:gd name="T63" fmla="*/ 24 h 31"/>
              <a:gd name="T64" fmla="*/ 37 w 37"/>
              <a:gd name="T65" fmla="*/ 29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" h="31">
                <a:moveTo>
                  <a:pt x="6" y="12"/>
                </a:moveTo>
                <a:cubicBezTo>
                  <a:pt x="4" y="12"/>
                  <a:pt x="3" y="11"/>
                  <a:pt x="2" y="10"/>
                </a:cubicBezTo>
                <a:cubicBezTo>
                  <a:pt x="0" y="9"/>
                  <a:pt x="0" y="7"/>
                  <a:pt x="0" y="6"/>
                </a:cubicBezTo>
                <a:cubicBezTo>
                  <a:pt x="0" y="4"/>
                  <a:pt x="0" y="3"/>
                  <a:pt x="2" y="1"/>
                </a:cubicBezTo>
                <a:cubicBezTo>
                  <a:pt x="3" y="0"/>
                  <a:pt x="4" y="0"/>
                  <a:pt x="6" y="0"/>
                </a:cubicBezTo>
                <a:cubicBezTo>
                  <a:pt x="8" y="0"/>
                  <a:pt x="9" y="0"/>
                  <a:pt x="10" y="1"/>
                </a:cubicBezTo>
                <a:cubicBezTo>
                  <a:pt x="11" y="3"/>
                  <a:pt x="12" y="4"/>
                  <a:pt x="12" y="6"/>
                </a:cubicBezTo>
                <a:cubicBezTo>
                  <a:pt x="12" y="7"/>
                  <a:pt x="11" y="9"/>
                  <a:pt x="10" y="10"/>
                </a:cubicBezTo>
                <a:cubicBezTo>
                  <a:pt x="9" y="11"/>
                  <a:pt x="8" y="12"/>
                  <a:pt x="6" y="12"/>
                </a:cubicBezTo>
                <a:close/>
                <a:moveTo>
                  <a:pt x="6" y="3"/>
                </a:moveTo>
                <a:cubicBezTo>
                  <a:pt x="5" y="3"/>
                  <a:pt x="4" y="3"/>
                  <a:pt x="4" y="4"/>
                </a:cubicBezTo>
                <a:cubicBezTo>
                  <a:pt x="3" y="4"/>
                  <a:pt x="3" y="5"/>
                  <a:pt x="3" y="6"/>
                </a:cubicBezTo>
                <a:cubicBezTo>
                  <a:pt x="3" y="6"/>
                  <a:pt x="3" y="7"/>
                  <a:pt x="4" y="8"/>
                </a:cubicBezTo>
                <a:cubicBezTo>
                  <a:pt x="4" y="8"/>
                  <a:pt x="5" y="8"/>
                  <a:pt x="6" y="8"/>
                </a:cubicBezTo>
                <a:cubicBezTo>
                  <a:pt x="7" y="8"/>
                  <a:pt x="7" y="8"/>
                  <a:pt x="8" y="8"/>
                </a:cubicBezTo>
                <a:cubicBezTo>
                  <a:pt x="8" y="7"/>
                  <a:pt x="9" y="6"/>
                  <a:pt x="9" y="6"/>
                </a:cubicBezTo>
                <a:cubicBezTo>
                  <a:pt x="9" y="5"/>
                  <a:pt x="8" y="4"/>
                  <a:pt x="8" y="4"/>
                </a:cubicBezTo>
                <a:cubicBezTo>
                  <a:pt x="7" y="3"/>
                  <a:pt x="7" y="3"/>
                  <a:pt x="6" y="3"/>
                </a:cubicBezTo>
                <a:close/>
                <a:moveTo>
                  <a:pt x="37" y="29"/>
                </a:moveTo>
                <a:cubicBezTo>
                  <a:pt x="35" y="31"/>
                  <a:pt x="32" y="31"/>
                  <a:pt x="28" y="31"/>
                </a:cubicBezTo>
                <a:cubicBezTo>
                  <a:pt x="23" y="31"/>
                  <a:pt x="19" y="30"/>
                  <a:pt x="17" y="27"/>
                </a:cubicBezTo>
                <a:cubicBezTo>
                  <a:pt x="14" y="24"/>
                  <a:pt x="12" y="20"/>
                  <a:pt x="12" y="16"/>
                </a:cubicBezTo>
                <a:cubicBezTo>
                  <a:pt x="12" y="11"/>
                  <a:pt x="14" y="7"/>
                  <a:pt x="17" y="4"/>
                </a:cubicBezTo>
                <a:cubicBezTo>
                  <a:pt x="20" y="1"/>
                  <a:pt x="24" y="0"/>
                  <a:pt x="29" y="0"/>
                </a:cubicBezTo>
                <a:cubicBezTo>
                  <a:pt x="32" y="0"/>
                  <a:pt x="35" y="0"/>
                  <a:pt x="37" y="1"/>
                </a:cubicBezTo>
                <a:cubicBezTo>
                  <a:pt x="37" y="7"/>
                  <a:pt x="37" y="7"/>
                  <a:pt x="37" y="7"/>
                </a:cubicBezTo>
                <a:cubicBezTo>
                  <a:pt x="35" y="6"/>
                  <a:pt x="32" y="5"/>
                  <a:pt x="30" y="5"/>
                </a:cubicBezTo>
                <a:cubicBezTo>
                  <a:pt x="26" y="5"/>
                  <a:pt x="24" y="6"/>
                  <a:pt x="22" y="8"/>
                </a:cubicBezTo>
                <a:cubicBezTo>
                  <a:pt x="20" y="10"/>
                  <a:pt x="19" y="12"/>
                  <a:pt x="19" y="16"/>
                </a:cubicBezTo>
                <a:cubicBezTo>
                  <a:pt x="19" y="19"/>
                  <a:pt x="20" y="21"/>
                  <a:pt x="22" y="23"/>
                </a:cubicBezTo>
                <a:cubicBezTo>
                  <a:pt x="24" y="25"/>
                  <a:pt x="26" y="25"/>
                  <a:pt x="29" y="25"/>
                </a:cubicBezTo>
                <a:cubicBezTo>
                  <a:pt x="32" y="25"/>
                  <a:pt x="35" y="25"/>
                  <a:pt x="37" y="24"/>
                </a:cubicBezTo>
                <a:lnTo>
                  <a:pt x="3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7" name="Oval 172"/>
          <p:cNvSpPr>
            <a:spLocks noChangeArrowheads="1"/>
          </p:cNvSpPr>
          <p:nvPr/>
        </p:nvSpPr>
        <p:spPr bwMode="auto">
          <a:xfrm>
            <a:off x="4412748" y="2681199"/>
            <a:ext cx="64288" cy="642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8" name="Freeform 173"/>
          <p:cNvSpPr/>
          <p:nvPr/>
        </p:nvSpPr>
        <p:spPr bwMode="auto">
          <a:xfrm>
            <a:off x="4385197" y="2691695"/>
            <a:ext cx="24928" cy="26240"/>
          </a:xfrm>
          <a:custGeom>
            <a:avLst/>
            <a:gdLst>
              <a:gd name="T0" fmla="*/ 0 w 19"/>
              <a:gd name="T1" fmla="*/ 10 h 20"/>
              <a:gd name="T2" fmla="*/ 19 w 19"/>
              <a:gd name="T3" fmla="*/ 0 h 20"/>
              <a:gd name="T4" fmla="*/ 17 w 19"/>
              <a:gd name="T5" fmla="*/ 20 h 20"/>
              <a:gd name="T6" fmla="*/ 0 w 19"/>
              <a:gd name="T7" fmla="*/ 1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19" y="0"/>
                </a:lnTo>
                <a:lnTo>
                  <a:pt x="17" y="2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9" name="Freeform 174"/>
          <p:cNvSpPr/>
          <p:nvPr/>
        </p:nvSpPr>
        <p:spPr bwMode="auto">
          <a:xfrm>
            <a:off x="4402253" y="2732366"/>
            <a:ext cx="23616" cy="26240"/>
          </a:xfrm>
          <a:custGeom>
            <a:avLst/>
            <a:gdLst>
              <a:gd name="T0" fmla="*/ 0 w 18"/>
              <a:gd name="T1" fmla="*/ 20 h 20"/>
              <a:gd name="T2" fmla="*/ 4 w 18"/>
              <a:gd name="T3" fmla="*/ 0 h 20"/>
              <a:gd name="T4" fmla="*/ 18 w 18"/>
              <a:gd name="T5" fmla="*/ 14 h 20"/>
              <a:gd name="T6" fmla="*/ 0 w 18"/>
              <a:gd name="T7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20">
                <a:moveTo>
                  <a:pt x="0" y="20"/>
                </a:moveTo>
                <a:lnTo>
                  <a:pt x="4" y="0"/>
                </a:lnTo>
                <a:lnTo>
                  <a:pt x="18" y="14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0" name="Freeform 175"/>
          <p:cNvSpPr/>
          <p:nvPr/>
        </p:nvSpPr>
        <p:spPr bwMode="auto">
          <a:xfrm>
            <a:off x="4440300" y="2750734"/>
            <a:ext cx="23616" cy="22304"/>
          </a:xfrm>
          <a:custGeom>
            <a:avLst/>
            <a:gdLst>
              <a:gd name="T0" fmla="*/ 10 w 18"/>
              <a:gd name="T1" fmla="*/ 17 h 17"/>
              <a:gd name="T2" fmla="*/ 0 w 18"/>
              <a:gd name="T3" fmla="*/ 0 h 17"/>
              <a:gd name="T4" fmla="*/ 18 w 18"/>
              <a:gd name="T5" fmla="*/ 0 h 17"/>
              <a:gd name="T6" fmla="*/ 10 w 18"/>
              <a:gd name="T7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" h="17">
                <a:moveTo>
                  <a:pt x="10" y="17"/>
                </a:moveTo>
                <a:lnTo>
                  <a:pt x="0" y="0"/>
                </a:lnTo>
                <a:lnTo>
                  <a:pt x="18" y="0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1" name="Freeform 176"/>
          <p:cNvSpPr/>
          <p:nvPr/>
        </p:nvSpPr>
        <p:spPr bwMode="auto">
          <a:xfrm>
            <a:off x="4471788" y="2724494"/>
            <a:ext cx="24928" cy="23616"/>
          </a:xfrm>
          <a:custGeom>
            <a:avLst/>
            <a:gdLst>
              <a:gd name="T0" fmla="*/ 19 w 19"/>
              <a:gd name="T1" fmla="*/ 18 h 18"/>
              <a:gd name="T2" fmla="*/ 0 w 19"/>
              <a:gd name="T3" fmla="*/ 16 h 18"/>
              <a:gd name="T4" fmla="*/ 13 w 19"/>
              <a:gd name="T5" fmla="*/ 0 h 18"/>
              <a:gd name="T6" fmla="*/ 19 w 19"/>
              <a:gd name="T7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18">
                <a:moveTo>
                  <a:pt x="19" y="18"/>
                </a:moveTo>
                <a:lnTo>
                  <a:pt x="0" y="16"/>
                </a:lnTo>
                <a:lnTo>
                  <a:pt x="13" y="0"/>
                </a:lnTo>
                <a:lnTo>
                  <a:pt x="1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2" name="Freeform 177"/>
          <p:cNvSpPr/>
          <p:nvPr/>
        </p:nvSpPr>
        <p:spPr bwMode="auto">
          <a:xfrm>
            <a:off x="4479660" y="2689071"/>
            <a:ext cx="27552" cy="23616"/>
          </a:xfrm>
          <a:custGeom>
            <a:avLst/>
            <a:gdLst>
              <a:gd name="T0" fmla="*/ 21 w 21"/>
              <a:gd name="T1" fmla="*/ 4 h 18"/>
              <a:gd name="T2" fmla="*/ 4 w 21"/>
              <a:gd name="T3" fmla="*/ 18 h 18"/>
              <a:gd name="T4" fmla="*/ 0 w 21"/>
              <a:gd name="T5" fmla="*/ 0 h 18"/>
              <a:gd name="T6" fmla="*/ 21 w 21"/>
              <a:gd name="T7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8">
                <a:moveTo>
                  <a:pt x="21" y="4"/>
                </a:moveTo>
                <a:lnTo>
                  <a:pt x="4" y="18"/>
                </a:lnTo>
                <a:lnTo>
                  <a:pt x="0" y="0"/>
                </a:lnTo>
                <a:lnTo>
                  <a:pt x="21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3" name="Freeform 178"/>
          <p:cNvSpPr/>
          <p:nvPr/>
        </p:nvSpPr>
        <p:spPr bwMode="auto">
          <a:xfrm>
            <a:off x="4453420" y="2658895"/>
            <a:ext cx="20992" cy="27552"/>
          </a:xfrm>
          <a:custGeom>
            <a:avLst/>
            <a:gdLst>
              <a:gd name="T0" fmla="*/ 16 w 16"/>
              <a:gd name="T1" fmla="*/ 0 h 21"/>
              <a:gd name="T2" fmla="*/ 16 w 16"/>
              <a:gd name="T3" fmla="*/ 21 h 21"/>
              <a:gd name="T4" fmla="*/ 0 w 16"/>
              <a:gd name="T5" fmla="*/ 12 h 21"/>
              <a:gd name="T6" fmla="*/ 16 w 16"/>
              <a:gd name="T7" fmla="*/ 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21">
                <a:moveTo>
                  <a:pt x="16" y="0"/>
                </a:moveTo>
                <a:lnTo>
                  <a:pt x="16" y="21"/>
                </a:lnTo>
                <a:lnTo>
                  <a:pt x="0" y="12"/>
                </a:lnTo>
                <a:lnTo>
                  <a:pt x="1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4" name="Freeform 179"/>
          <p:cNvSpPr/>
          <p:nvPr/>
        </p:nvSpPr>
        <p:spPr bwMode="auto">
          <a:xfrm>
            <a:off x="4415372" y="2661519"/>
            <a:ext cx="24928" cy="24928"/>
          </a:xfrm>
          <a:custGeom>
            <a:avLst/>
            <a:gdLst>
              <a:gd name="T0" fmla="*/ 2 w 19"/>
              <a:gd name="T1" fmla="*/ 0 h 19"/>
              <a:gd name="T2" fmla="*/ 19 w 19"/>
              <a:gd name="T3" fmla="*/ 10 h 19"/>
              <a:gd name="T4" fmla="*/ 0 w 19"/>
              <a:gd name="T5" fmla="*/ 19 h 19"/>
              <a:gd name="T6" fmla="*/ 2 w 19"/>
              <a:gd name="T7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19">
                <a:moveTo>
                  <a:pt x="2" y="0"/>
                </a:moveTo>
                <a:lnTo>
                  <a:pt x="19" y="10"/>
                </a:lnTo>
                <a:lnTo>
                  <a:pt x="0" y="19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92" name="组合 291"/>
          <p:cNvGrpSpPr/>
          <p:nvPr/>
        </p:nvGrpSpPr>
        <p:grpSpPr>
          <a:xfrm>
            <a:off x="3489022" y="3628392"/>
            <a:ext cx="258819" cy="214688"/>
            <a:chOff x="1174750" y="336550"/>
            <a:chExt cx="344488" cy="285750"/>
          </a:xfrm>
          <a:solidFill>
            <a:schemeClr val="tx1"/>
          </a:solidFill>
        </p:grpSpPr>
        <p:sp>
          <p:nvSpPr>
            <p:cNvPr id="288" name="Freeform 183"/>
            <p:cNvSpPr/>
            <p:nvPr/>
          </p:nvSpPr>
          <p:spPr bwMode="auto">
            <a:xfrm>
              <a:off x="1174750" y="336550"/>
              <a:ext cx="298450" cy="233363"/>
            </a:xfrm>
            <a:custGeom>
              <a:avLst/>
              <a:gdLst>
                <a:gd name="T0" fmla="*/ 11 w 91"/>
                <a:gd name="T1" fmla="*/ 71 h 71"/>
                <a:gd name="T2" fmla="*/ 3 w 91"/>
                <a:gd name="T3" fmla="*/ 71 h 71"/>
                <a:gd name="T4" fmla="*/ 0 w 91"/>
                <a:gd name="T5" fmla="*/ 68 h 71"/>
                <a:gd name="T6" fmla="*/ 0 w 91"/>
                <a:gd name="T7" fmla="*/ 2 h 71"/>
                <a:gd name="T8" fmla="*/ 3 w 91"/>
                <a:gd name="T9" fmla="*/ 0 h 71"/>
                <a:gd name="T10" fmla="*/ 88 w 91"/>
                <a:gd name="T11" fmla="*/ 0 h 71"/>
                <a:gd name="T12" fmla="*/ 91 w 91"/>
                <a:gd name="T13" fmla="*/ 2 h 71"/>
                <a:gd name="T14" fmla="*/ 91 w 91"/>
                <a:gd name="T15" fmla="*/ 11 h 71"/>
                <a:gd name="T16" fmla="*/ 88 w 91"/>
                <a:gd name="T17" fmla="*/ 13 h 71"/>
                <a:gd name="T18" fmla="*/ 86 w 91"/>
                <a:gd name="T19" fmla="*/ 11 h 71"/>
                <a:gd name="T20" fmla="*/ 86 w 91"/>
                <a:gd name="T21" fmla="*/ 5 h 71"/>
                <a:gd name="T22" fmla="*/ 5 w 91"/>
                <a:gd name="T23" fmla="*/ 5 h 71"/>
                <a:gd name="T24" fmla="*/ 5 w 91"/>
                <a:gd name="T25" fmla="*/ 66 h 71"/>
                <a:gd name="T26" fmla="*/ 11 w 91"/>
                <a:gd name="T27" fmla="*/ 66 h 71"/>
                <a:gd name="T28" fmla="*/ 13 w 91"/>
                <a:gd name="T29" fmla="*/ 68 h 71"/>
                <a:gd name="T30" fmla="*/ 11 w 91"/>
                <a:gd name="T3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71">
                  <a:moveTo>
                    <a:pt x="11" y="71"/>
                  </a:moveTo>
                  <a:cubicBezTo>
                    <a:pt x="3" y="71"/>
                    <a:pt x="3" y="71"/>
                    <a:pt x="3" y="71"/>
                  </a:cubicBezTo>
                  <a:cubicBezTo>
                    <a:pt x="1" y="71"/>
                    <a:pt x="0" y="69"/>
                    <a:pt x="0" y="6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1" y="1"/>
                    <a:pt x="91" y="2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91" y="12"/>
                    <a:pt x="90" y="13"/>
                    <a:pt x="88" y="13"/>
                  </a:cubicBezTo>
                  <a:cubicBezTo>
                    <a:pt x="87" y="13"/>
                    <a:pt x="86" y="12"/>
                    <a:pt x="86" y="11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6"/>
                    <a:pt x="13" y="67"/>
                    <a:pt x="13" y="68"/>
                  </a:cubicBezTo>
                  <a:cubicBezTo>
                    <a:pt x="13" y="69"/>
                    <a:pt x="12" y="71"/>
                    <a:pt x="11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184"/>
            <p:cNvSpPr>
              <a:spLocks noEditPoints="1"/>
            </p:cNvSpPr>
            <p:nvPr/>
          </p:nvSpPr>
          <p:spPr bwMode="auto">
            <a:xfrm>
              <a:off x="1204913" y="361950"/>
              <a:ext cx="295275" cy="233363"/>
            </a:xfrm>
            <a:custGeom>
              <a:avLst/>
              <a:gdLst>
                <a:gd name="T0" fmla="*/ 88 w 90"/>
                <a:gd name="T1" fmla="*/ 71 h 71"/>
                <a:gd name="T2" fmla="*/ 2 w 90"/>
                <a:gd name="T3" fmla="*/ 71 h 71"/>
                <a:gd name="T4" fmla="*/ 0 w 90"/>
                <a:gd name="T5" fmla="*/ 69 h 71"/>
                <a:gd name="T6" fmla="*/ 0 w 90"/>
                <a:gd name="T7" fmla="*/ 3 h 71"/>
                <a:gd name="T8" fmla="*/ 2 w 90"/>
                <a:gd name="T9" fmla="*/ 0 h 71"/>
                <a:gd name="T10" fmla="*/ 88 w 90"/>
                <a:gd name="T11" fmla="*/ 0 h 71"/>
                <a:gd name="T12" fmla="*/ 90 w 90"/>
                <a:gd name="T13" fmla="*/ 3 h 71"/>
                <a:gd name="T14" fmla="*/ 90 w 90"/>
                <a:gd name="T15" fmla="*/ 69 h 71"/>
                <a:gd name="T16" fmla="*/ 88 w 90"/>
                <a:gd name="T17" fmla="*/ 71 h 71"/>
                <a:gd name="T18" fmla="*/ 4 w 90"/>
                <a:gd name="T19" fmla="*/ 66 h 71"/>
                <a:gd name="T20" fmla="*/ 86 w 90"/>
                <a:gd name="T21" fmla="*/ 66 h 71"/>
                <a:gd name="T22" fmla="*/ 86 w 90"/>
                <a:gd name="T23" fmla="*/ 5 h 71"/>
                <a:gd name="T24" fmla="*/ 4 w 90"/>
                <a:gd name="T25" fmla="*/ 5 h 71"/>
                <a:gd name="T26" fmla="*/ 4 w 90"/>
                <a:gd name="T27" fmla="*/ 6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71">
                  <a:moveTo>
                    <a:pt x="88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1" y="71"/>
                    <a:pt x="0" y="70"/>
                    <a:pt x="0" y="6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9" y="0"/>
                    <a:pt x="90" y="1"/>
                    <a:pt x="90" y="3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0" y="70"/>
                    <a:pt x="89" y="71"/>
                    <a:pt x="88" y="71"/>
                  </a:cubicBezTo>
                  <a:close/>
                  <a:moveTo>
                    <a:pt x="4" y="66"/>
                  </a:moveTo>
                  <a:cubicBezTo>
                    <a:pt x="86" y="66"/>
                    <a:pt x="86" y="66"/>
                    <a:pt x="86" y="66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Freeform 185"/>
            <p:cNvSpPr>
              <a:spLocks noEditPoints="1"/>
            </p:cNvSpPr>
            <p:nvPr/>
          </p:nvSpPr>
          <p:spPr bwMode="auto">
            <a:xfrm>
              <a:off x="1230313" y="358775"/>
              <a:ext cx="282575" cy="263525"/>
            </a:xfrm>
            <a:custGeom>
              <a:avLst/>
              <a:gdLst>
                <a:gd name="T0" fmla="*/ 132 w 178"/>
                <a:gd name="T1" fmla="*/ 0 h 166"/>
                <a:gd name="T2" fmla="*/ 93 w 178"/>
                <a:gd name="T3" fmla="*/ 2 h 166"/>
                <a:gd name="T4" fmla="*/ 48 w 178"/>
                <a:gd name="T5" fmla="*/ 2 h 166"/>
                <a:gd name="T6" fmla="*/ 2 w 178"/>
                <a:gd name="T7" fmla="*/ 13 h 166"/>
                <a:gd name="T8" fmla="*/ 10 w 178"/>
                <a:gd name="T9" fmla="*/ 54 h 166"/>
                <a:gd name="T10" fmla="*/ 10 w 178"/>
                <a:gd name="T11" fmla="*/ 98 h 166"/>
                <a:gd name="T12" fmla="*/ 0 w 178"/>
                <a:gd name="T13" fmla="*/ 139 h 166"/>
                <a:gd name="T14" fmla="*/ 33 w 178"/>
                <a:gd name="T15" fmla="*/ 164 h 166"/>
                <a:gd name="T16" fmla="*/ 79 w 178"/>
                <a:gd name="T17" fmla="*/ 164 h 166"/>
                <a:gd name="T18" fmla="*/ 120 w 178"/>
                <a:gd name="T19" fmla="*/ 166 h 166"/>
                <a:gd name="T20" fmla="*/ 170 w 178"/>
                <a:gd name="T21" fmla="*/ 166 h 166"/>
                <a:gd name="T22" fmla="*/ 170 w 178"/>
                <a:gd name="T23" fmla="*/ 122 h 166"/>
                <a:gd name="T24" fmla="*/ 178 w 178"/>
                <a:gd name="T25" fmla="*/ 81 h 166"/>
                <a:gd name="T26" fmla="*/ 178 w 178"/>
                <a:gd name="T27" fmla="*/ 29 h 166"/>
                <a:gd name="T28" fmla="*/ 89 w 178"/>
                <a:gd name="T29" fmla="*/ 71 h 166"/>
                <a:gd name="T30" fmla="*/ 79 w 178"/>
                <a:gd name="T31" fmla="*/ 67 h 166"/>
                <a:gd name="T32" fmla="*/ 93 w 178"/>
                <a:gd name="T33" fmla="*/ 94 h 166"/>
                <a:gd name="T34" fmla="*/ 101 w 178"/>
                <a:gd name="T35" fmla="*/ 85 h 166"/>
                <a:gd name="T36" fmla="*/ 89 w 178"/>
                <a:gd name="T37" fmla="*/ 54 h 166"/>
                <a:gd name="T38" fmla="*/ 64 w 178"/>
                <a:gd name="T39" fmla="*/ 67 h 166"/>
                <a:gd name="T40" fmla="*/ 60 w 178"/>
                <a:gd name="T41" fmla="*/ 94 h 166"/>
                <a:gd name="T42" fmla="*/ 93 w 178"/>
                <a:gd name="T43" fmla="*/ 108 h 166"/>
                <a:gd name="T44" fmla="*/ 116 w 178"/>
                <a:gd name="T45" fmla="*/ 108 h 166"/>
                <a:gd name="T46" fmla="*/ 120 w 178"/>
                <a:gd name="T47" fmla="*/ 67 h 166"/>
                <a:gd name="T48" fmla="*/ 106 w 178"/>
                <a:gd name="T49" fmla="*/ 44 h 166"/>
                <a:gd name="T50" fmla="*/ 79 w 178"/>
                <a:gd name="T51" fmla="*/ 40 h 166"/>
                <a:gd name="T52" fmla="*/ 52 w 178"/>
                <a:gd name="T53" fmla="*/ 58 h 166"/>
                <a:gd name="T54" fmla="*/ 52 w 178"/>
                <a:gd name="T55" fmla="*/ 81 h 166"/>
                <a:gd name="T56" fmla="*/ 48 w 178"/>
                <a:gd name="T57" fmla="*/ 127 h 166"/>
                <a:gd name="T58" fmla="*/ 89 w 178"/>
                <a:gd name="T59" fmla="*/ 122 h 166"/>
                <a:gd name="T60" fmla="*/ 116 w 178"/>
                <a:gd name="T61" fmla="*/ 127 h 166"/>
                <a:gd name="T62" fmla="*/ 128 w 178"/>
                <a:gd name="T63" fmla="*/ 94 h 166"/>
                <a:gd name="T64" fmla="*/ 128 w 178"/>
                <a:gd name="T65" fmla="*/ 71 h 166"/>
                <a:gd name="T66" fmla="*/ 132 w 178"/>
                <a:gd name="T67" fmla="*/ 25 h 166"/>
                <a:gd name="T68" fmla="*/ 93 w 178"/>
                <a:gd name="T69" fmla="*/ 29 h 166"/>
                <a:gd name="T70" fmla="*/ 64 w 178"/>
                <a:gd name="T71" fmla="*/ 25 h 166"/>
                <a:gd name="T72" fmla="*/ 37 w 178"/>
                <a:gd name="T73" fmla="*/ 44 h 166"/>
                <a:gd name="T74" fmla="*/ 37 w 178"/>
                <a:gd name="T75" fmla="*/ 67 h 166"/>
                <a:gd name="T76" fmla="*/ 33 w 178"/>
                <a:gd name="T77" fmla="*/ 112 h 166"/>
                <a:gd name="T78" fmla="*/ 48 w 178"/>
                <a:gd name="T79" fmla="*/ 135 h 166"/>
                <a:gd name="T80" fmla="*/ 75 w 178"/>
                <a:gd name="T81" fmla="*/ 139 h 166"/>
                <a:gd name="T82" fmla="*/ 120 w 178"/>
                <a:gd name="T83" fmla="*/ 135 h 166"/>
                <a:gd name="T84" fmla="*/ 143 w 178"/>
                <a:gd name="T85" fmla="*/ 135 h 166"/>
                <a:gd name="T86" fmla="*/ 147 w 178"/>
                <a:gd name="T87" fmla="*/ 94 h 166"/>
                <a:gd name="T88" fmla="*/ 143 w 178"/>
                <a:gd name="T89" fmla="*/ 58 h 166"/>
                <a:gd name="T90" fmla="*/ 147 w 178"/>
                <a:gd name="T91" fmla="*/ 29 h 166"/>
                <a:gd name="T92" fmla="*/ 106 w 178"/>
                <a:gd name="T93" fmla="*/ 17 h 166"/>
                <a:gd name="T94" fmla="*/ 79 w 178"/>
                <a:gd name="T95" fmla="*/ 13 h 166"/>
                <a:gd name="T96" fmla="*/ 33 w 178"/>
                <a:gd name="T97" fmla="*/ 17 h 166"/>
                <a:gd name="T98" fmla="*/ 19 w 178"/>
                <a:gd name="T99" fmla="*/ 40 h 166"/>
                <a:gd name="T100" fmla="*/ 19 w 178"/>
                <a:gd name="T101" fmla="*/ 71 h 166"/>
                <a:gd name="T102" fmla="*/ 23 w 178"/>
                <a:gd name="T103" fmla="*/ 108 h 166"/>
                <a:gd name="T104" fmla="*/ 19 w 178"/>
                <a:gd name="T105" fmla="*/ 135 h 166"/>
                <a:gd name="T106" fmla="*/ 52 w 178"/>
                <a:gd name="T107" fmla="*/ 149 h 166"/>
                <a:gd name="T108" fmla="*/ 89 w 178"/>
                <a:gd name="T109" fmla="*/ 154 h 166"/>
                <a:gd name="T110" fmla="*/ 120 w 178"/>
                <a:gd name="T111" fmla="*/ 154 h 166"/>
                <a:gd name="T112" fmla="*/ 157 w 178"/>
                <a:gd name="T113" fmla="*/ 154 h 166"/>
                <a:gd name="T114" fmla="*/ 161 w 178"/>
                <a:gd name="T115" fmla="*/ 127 h 166"/>
                <a:gd name="T116" fmla="*/ 157 w 178"/>
                <a:gd name="T117" fmla="*/ 81 h 166"/>
                <a:gd name="T118" fmla="*/ 161 w 178"/>
                <a:gd name="T119" fmla="*/ 44 h 166"/>
                <a:gd name="T120" fmla="*/ 161 w 178"/>
                <a:gd name="T121" fmla="*/ 1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8" h="166">
                  <a:moveTo>
                    <a:pt x="178" y="13"/>
                  </a:moveTo>
                  <a:lnTo>
                    <a:pt x="178" y="2"/>
                  </a:lnTo>
                  <a:lnTo>
                    <a:pt x="170" y="2"/>
                  </a:lnTo>
                  <a:lnTo>
                    <a:pt x="170" y="0"/>
                  </a:lnTo>
                  <a:lnTo>
                    <a:pt x="161" y="0"/>
                  </a:lnTo>
                  <a:lnTo>
                    <a:pt x="161" y="2"/>
                  </a:lnTo>
                  <a:lnTo>
                    <a:pt x="157" y="2"/>
                  </a:lnTo>
                  <a:lnTo>
                    <a:pt x="157" y="0"/>
                  </a:lnTo>
                  <a:lnTo>
                    <a:pt x="147" y="0"/>
                  </a:lnTo>
                  <a:lnTo>
                    <a:pt x="147" y="2"/>
                  </a:lnTo>
                  <a:lnTo>
                    <a:pt x="143" y="2"/>
                  </a:lnTo>
                  <a:lnTo>
                    <a:pt x="143" y="0"/>
                  </a:lnTo>
                  <a:lnTo>
                    <a:pt x="132" y="0"/>
                  </a:lnTo>
                  <a:lnTo>
                    <a:pt x="132" y="2"/>
                  </a:lnTo>
                  <a:lnTo>
                    <a:pt x="128" y="2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20" y="2"/>
                  </a:lnTo>
                  <a:lnTo>
                    <a:pt x="116" y="2"/>
                  </a:lnTo>
                  <a:lnTo>
                    <a:pt x="116" y="0"/>
                  </a:lnTo>
                  <a:lnTo>
                    <a:pt x="106" y="0"/>
                  </a:lnTo>
                  <a:lnTo>
                    <a:pt x="106" y="2"/>
                  </a:lnTo>
                  <a:lnTo>
                    <a:pt x="101" y="2"/>
                  </a:lnTo>
                  <a:lnTo>
                    <a:pt x="101" y="0"/>
                  </a:lnTo>
                  <a:lnTo>
                    <a:pt x="93" y="0"/>
                  </a:lnTo>
                  <a:lnTo>
                    <a:pt x="93" y="2"/>
                  </a:lnTo>
                  <a:lnTo>
                    <a:pt x="89" y="2"/>
                  </a:lnTo>
                  <a:lnTo>
                    <a:pt x="89" y="0"/>
                  </a:lnTo>
                  <a:lnTo>
                    <a:pt x="79" y="0"/>
                  </a:lnTo>
                  <a:lnTo>
                    <a:pt x="79" y="2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64" y="0"/>
                  </a:lnTo>
                  <a:lnTo>
                    <a:pt x="64" y="2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37" y="0"/>
                  </a:lnTo>
                  <a:lnTo>
                    <a:pt x="37" y="2"/>
                  </a:lnTo>
                  <a:lnTo>
                    <a:pt x="33" y="2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23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2" y="2"/>
                  </a:lnTo>
                  <a:lnTo>
                    <a:pt x="2" y="13"/>
                  </a:lnTo>
                  <a:lnTo>
                    <a:pt x="10" y="13"/>
                  </a:lnTo>
                  <a:lnTo>
                    <a:pt x="10" y="17"/>
                  </a:lnTo>
                  <a:lnTo>
                    <a:pt x="2" y="17"/>
                  </a:lnTo>
                  <a:lnTo>
                    <a:pt x="2" y="25"/>
                  </a:lnTo>
                  <a:lnTo>
                    <a:pt x="10" y="25"/>
                  </a:lnTo>
                  <a:lnTo>
                    <a:pt x="10" y="29"/>
                  </a:lnTo>
                  <a:lnTo>
                    <a:pt x="2" y="29"/>
                  </a:lnTo>
                  <a:lnTo>
                    <a:pt x="2" y="40"/>
                  </a:lnTo>
                  <a:lnTo>
                    <a:pt x="10" y="40"/>
                  </a:lnTo>
                  <a:lnTo>
                    <a:pt x="10" y="44"/>
                  </a:lnTo>
                  <a:lnTo>
                    <a:pt x="2" y="44"/>
                  </a:lnTo>
                  <a:lnTo>
                    <a:pt x="2" y="54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2" y="58"/>
                  </a:lnTo>
                  <a:lnTo>
                    <a:pt x="2" y="67"/>
                  </a:lnTo>
                  <a:lnTo>
                    <a:pt x="10" y="67"/>
                  </a:lnTo>
                  <a:lnTo>
                    <a:pt x="10" y="71"/>
                  </a:lnTo>
                  <a:lnTo>
                    <a:pt x="2" y="71"/>
                  </a:lnTo>
                  <a:lnTo>
                    <a:pt x="2" y="81"/>
                  </a:lnTo>
                  <a:lnTo>
                    <a:pt x="10" y="81"/>
                  </a:lnTo>
                  <a:lnTo>
                    <a:pt x="10" y="85"/>
                  </a:lnTo>
                  <a:lnTo>
                    <a:pt x="0" y="85"/>
                  </a:lnTo>
                  <a:lnTo>
                    <a:pt x="0" y="94"/>
                  </a:lnTo>
                  <a:lnTo>
                    <a:pt x="10" y="94"/>
                  </a:lnTo>
                  <a:lnTo>
                    <a:pt x="10" y="98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10" y="108"/>
                  </a:lnTo>
                  <a:lnTo>
                    <a:pt x="10" y="112"/>
                  </a:lnTo>
                  <a:lnTo>
                    <a:pt x="0" y="112"/>
                  </a:lnTo>
                  <a:lnTo>
                    <a:pt x="0" y="122"/>
                  </a:lnTo>
                  <a:lnTo>
                    <a:pt x="10" y="122"/>
                  </a:lnTo>
                  <a:lnTo>
                    <a:pt x="10" y="127"/>
                  </a:lnTo>
                  <a:lnTo>
                    <a:pt x="0" y="127"/>
                  </a:lnTo>
                  <a:lnTo>
                    <a:pt x="0" y="135"/>
                  </a:lnTo>
                  <a:lnTo>
                    <a:pt x="10" y="135"/>
                  </a:lnTo>
                  <a:lnTo>
                    <a:pt x="10" y="139"/>
                  </a:lnTo>
                  <a:lnTo>
                    <a:pt x="0" y="139"/>
                  </a:lnTo>
                  <a:lnTo>
                    <a:pt x="0" y="149"/>
                  </a:lnTo>
                  <a:lnTo>
                    <a:pt x="10" y="149"/>
                  </a:lnTo>
                  <a:lnTo>
                    <a:pt x="10" y="154"/>
                  </a:lnTo>
                  <a:lnTo>
                    <a:pt x="0" y="154"/>
                  </a:lnTo>
                  <a:lnTo>
                    <a:pt x="0" y="164"/>
                  </a:lnTo>
                  <a:lnTo>
                    <a:pt x="10" y="164"/>
                  </a:lnTo>
                  <a:lnTo>
                    <a:pt x="10" y="164"/>
                  </a:lnTo>
                  <a:lnTo>
                    <a:pt x="19" y="164"/>
                  </a:lnTo>
                  <a:lnTo>
                    <a:pt x="19" y="164"/>
                  </a:lnTo>
                  <a:lnTo>
                    <a:pt x="23" y="164"/>
                  </a:lnTo>
                  <a:lnTo>
                    <a:pt x="23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7" y="164"/>
                  </a:lnTo>
                  <a:lnTo>
                    <a:pt x="37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60" y="164"/>
                  </a:lnTo>
                  <a:lnTo>
                    <a:pt x="60" y="164"/>
                  </a:lnTo>
                  <a:lnTo>
                    <a:pt x="64" y="164"/>
                  </a:lnTo>
                  <a:lnTo>
                    <a:pt x="64" y="164"/>
                  </a:lnTo>
                  <a:lnTo>
                    <a:pt x="75" y="164"/>
                  </a:lnTo>
                  <a:lnTo>
                    <a:pt x="75" y="164"/>
                  </a:lnTo>
                  <a:lnTo>
                    <a:pt x="79" y="164"/>
                  </a:lnTo>
                  <a:lnTo>
                    <a:pt x="79" y="164"/>
                  </a:lnTo>
                  <a:lnTo>
                    <a:pt x="89" y="164"/>
                  </a:lnTo>
                  <a:lnTo>
                    <a:pt x="89" y="164"/>
                  </a:lnTo>
                  <a:lnTo>
                    <a:pt x="93" y="164"/>
                  </a:lnTo>
                  <a:lnTo>
                    <a:pt x="93" y="166"/>
                  </a:lnTo>
                  <a:lnTo>
                    <a:pt x="101" y="166"/>
                  </a:lnTo>
                  <a:lnTo>
                    <a:pt x="101" y="164"/>
                  </a:lnTo>
                  <a:lnTo>
                    <a:pt x="106" y="164"/>
                  </a:lnTo>
                  <a:lnTo>
                    <a:pt x="106" y="166"/>
                  </a:lnTo>
                  <a:lnTo>
                    <a:pt x="116" y="166"/>
                  </a:lnTo>
                  <a:lnTo>
                    <a:pt x="116" y="164"/>
                  </a:lnTo>
                  <a:lnTo>
                    <a:pt x="120" y="164"/>
                  </a:lnTo>
                  <a:lnTo>
                    <a:pt x="120" y="166"/>
                  </a:lnTo>
                  <a:lnTo>
                    <a:pt x="128" y="166"/>
                  </a:lnTo>
                  <a:lnTo>
                    <a:pt x="128" y="164"/>
                  </a:lnTo>
                  <a:lnTo>
                    <a:pt x="132" y="164"/>
                  </a:lnTo>
                  <a:lnTo>
                    <a:pt x="132" y="166"/>
                  </a:lnTo>
                  <a:lnTo>
                    <a:pt x="143" y="166"/>
                  </a:lnTo>
                  <a:lnTo>
                    <a:pt x="143" y="164"/>
                  </a:lnTo>
                  <a:lnTo>
                    <a:pt x="147" y="164"/>
                  </a:lnTo>
                  <a:lnTo>
                    <a:pt x="147" y="166"/>
                  </a:lnTo>
                  <a:lnTo>
                    <a:pt x="157" y="166"/>
                  </a:lnTo>
                  <a:lnTo>
                    <a:pt x="157" y="164"/>
                  </a:lnTo>
                  <a:lnTo>
                    <a:pt x="161" y="164"/>
                  </a:lnTo>
                  <a:lnTo>
                    <a:pt x="161" y="166"/>
                  </a:lnTo>
                  <a:lnTo>
                    <a:pt x="170" y="166"/>
                  </a:lnTo>
                  <a:lnTo>
                    <a:pt x="170" y="164"/>
                  </a:lnTo>
                  <a:lnTo>
                    <a:pt x="178" y="164"/>
                  </a:lnTo>
                  <a:lnTo>
                    <a:pt x="178" y="154"/>
                  </a:lnTo>
                  <a:lnTo>
                    <a:pt x="170" y="154"/>
                  </a:lnTo>
                  <a:lnTo>
                    <a:pt x="170" y="149"/>
                  </a:lnTo>
                  <a:lnTo>
                    <a:pt x="178" y="149"/>
                  </a:lnTo>
                  <a:lnTo>
                    <a:pt x="178" y="139"/>
                  </a:lnTo>
                  <a:lnTo>
                    <a:pt x="170" y="139"/>
                  </a:lnTo>
                  <a:lnTo>
                    <a:pt x="170" y="135"/>
                  </a:lnTo>
                  <a:lnTo>
                    <a:pt x="178" y="135"/>
                  </a:lnTo>
                  <a:lnTo>
                    <a:pt x="178" y="127"/>
                  </a:lnTo>
                  <a:lnTo>
                    <a:pt x="170" y="127"/>
                  </a:lnTo>
                  <a:lnTo>
                    <a:pt x="170" y="122"/>
                  </a:lnTo>
                  <a:lnTo>
                    <a:pt x="178" y="122"/>
                  </a:lnTo>
                  <a:lnTo>
                    <a:pt x="178" y="112"/>
                  </a:lnTo>
                  <a:lnTo>
                    <a:pt x="170" y="112"/>
                  </a:lnTo>
                  <a:lnTo>
                    <a:pt x="170" y="108"/>
                  </a:lnTo>
                  <a:lnTo>
                    <a:pt x="178" y="108"/>
                  </a:lnTo>
                  <a:lnTo>
                    <a:pt x="178" y="98"/>
                  </a:lnTo>
                  <a:lnTo>
                    <a:pt x="170" y="98"/>
                  </a:lnTo>
                  <a:lnTo>
                    <a:pt x="170" y="94"/>
                  </a:lnTo>
                  <a:lnTo>
                    <a:pt x="178" y="94"/>
                  </a:lnTo>
                  <a:lnTo>
                    <a:pt x="178" y="85"/>
                  </a:lnTo>
                  <a:lnTo>
                    <a:pt x="170" y="85"/>
                  </a:lnTo>
                  <a:lnTo>
                    <a:pt x="170" y="81"/>
                  </a:lnTo>
                  <a:lnTo>
                    <a:pt x="178" y="81"/>
                  </a:lnTo>
                  <a:lnTo>
                    <a:pt x="178" y="71"/>
                  </a:lnTo>
                  <a:lnTo>
                    <a:pt x="170" y="71"/>
                  </a:lnTo>
                  <a:lnTo>
                    <a:pt x="170" y="67"/>
                  </a:lnTo>
                  <a:lnTo>
                    <a:pt x="178" y="67"/>
                  </a:lnTo>
                  <a:lnTo>
                    <a:pt x="178" y="58"/>
                  </a:lnTo>
                  <a:lnTo>
                    <a:pt x="170" y="58"/>
                  </a:lnTo>
                  <a:lnTo>
                    <a:pt x="170" y="54"/>
                  </a:lnTo>
                  <a:lnTo>
                    <a:pt x="178" y="54"/>
                  </a:lnTo>
                  <a:lnTo>
                    <a:pt x="178" y="44"/>
                  </a:lnTo>
                  <a:lnTo>
                    <a:pt x="170" y="44"/>
                  </a:lnTo>
                  <a:lnTo>
                    <a:pt x="170" y="40"/>
                  </a:lnTo>
                  <a:lnTo>
                    <a:pt x="178" y="40"/>
                  </a:lnTo>
                  <a:lnTo>
                    <a:pt x="178" y="29"/>
                  </a:lnTo>
                  <a:lnTo>
                    <a:pt x="170" y="29"/>
                  </a:lnTo>
                  <a:lnTo>
                    <a:pt x="170" y="25"/>
                  </a:lnTo>
                  <a:lnTo>
                    <a:pt x="178" y="25"/>
                  </a:lnTo>
                  <a:lnTo>
                    <a:pt x="178" y="17"/>
                  </a:lnTo>
                  <a:lnTo>
                    <a:pt x="170" y="17"/>
                  </a:lnTo>
                  <a:lnTo>
                    <a:pt x="170" y="13"/>
                  </a:lnTo>
                  <a:lnTo>
                    <a:pt x="178" y="13"/>
                  </a:lnTo>
                  <a:close/>
                  <a:moveTo>
                    <a:pt x="147" y="13"/>
                  </a:moveTo>
                  <a:lnTo>
                    <a:pt x="147" y="17"/>
                  </a:lnTo>
                  <a:lnTo>
                    <a:pt x="143" y="17"/>
                  </a:lnTo>
                  <a:lnTo>
                    <a:pt x="143" y="13"/>
                  </a:lnTo>
                  <a:lnTo>
                    <a:pt x="147" y="13"/>
                  </a:lnTo>
                  <a:close/>
                  <a:moveTo>
                    <a:pt x="89" y="71"/>
                  </a:moveTo>
                  <a:lnTo>
                    <a:pt x="89" y="67"/>
                  </a:lnTo>
                  <a:lnTo>
                    <a:pt x="93" y="67"/>
                  </a:lnTo>
                  <a:lnTo>
                    <a:pt x="93" y="71"/>
                  </a:lnTo>
                  <a:lnTo>
                    <a:pt x="89" y="71"/>
                  </a:lnTo>
                  <a:close/>
                  <a:moveTo>
                    <a:pt x="93" y="81"/>
                  </a:moveTo>
                  <a:lnTo>
                    <a:pt x="93" y="85"/>
                  </a:lnTo>
                  <a:lnTo>
                    <a:pt x="89" y="85"/>
                  </a:lnTo>
                  <a:lnTo>
                    <a:pt x="89" y="81"/>
                  </a:lnTo>
                  <a:lnTo>
                    <a:pt x="93" y="81"/>
                  </a:lnTo>
                  <a:close/>
                  <a:moveTo>
                    <a:pt x="79" y="71"/>
                  </a:moveTo>
                  <a:lnTo>
                    <a:pt x="75" y="71"/>
                  </a:lnTo>
                  <a:lnTo>
                    <a:pt x="75" y="67"/>
                  </a:lnTo>
                  <a:lnTo>
                    <a:pt x="79" y="67"/>
                  </a:lnTo>
                  <a:lnTo>
                    <a:pt x="79" y="71"/>
                  </a:lnTo>
                  <a:close/>
                  <a:moveTo>
                    <a:pt x="79" y="81"/>
                  </a:moveTo>
                  <a:lnTo>
                    <a:pt x="79" y="85"/>
                  </a:lnTo>
                  <a:lnTo>
                    <a:pt x="75" y="85"/>
                  </a:lnTo>
                  <a:lnTo>
                    <a:pt x="75" y="81"/>
                  </a:lnTo>
                  <a:lnTo>
                    <a:pt x="79" y="81"/>
                  </a:lnTo>
                  <a:close/>
                  <a:moveTo>
                    <a:pt x="79" y="94"/>
                  </a:moveTo>
                  <a:lnTo>
                    <a:pt x="79" y="98"/>
                  </a:lnTo>
                  <a:lnTo>
                    <a:pt x="75" y="98"/>
                  </a:lnTo>
                  <a:lnTo>
                    <a:pt x="75" y="94"/>
                  </a:lnTo>
                  <a:lnTo>
                    <a:pt x="79" y="94"/>
                  </a:lnTo>
                  <a:close/>
                  <a:moveTo>
                    <a:pt x="89" y="94"/>
                  </a:moveTo>
                  <a:lnTo>
                    <a:pt x="93" y="94"/>
                  </a:lnTo>
                  <a:lnTo>
                    <a:pt x="93" y="98"/>
                  </a:lnTo>
                  <a:lnTo>
                    <a:pt x="89" y="98"/>
                  </a:lnTo>
                  <a:lnTo>
                    <a:pt x="89" y="94"/>
                  </a:lnTo>
                  <a:close/>
                  <a:moveTo>
                    <a:pt x="101" y="94"/>
                  </a:moveTo>
                  <a:lnTo>
                    <a:pt x="106" y="94"/>
                  </a:lnTo>
                  <a:lnTo>
                    <a:pt x="106" y="98"/>
                  </a:lnTo>
                  <a:lnTo>
                    <a:pt x="101" y="98"/>
                  </a:lnTo>
                  <a:lnTo>
                    <a:pt x="101" y="94"/>
                  </a:lnTo>
                  <a:close/>
                  <a:moveTo>
                    <a:pt x="101" y="85"/>
                  </a:moveTo>
                  <a:lnTo>
                    <a:pt x="101" y="81"/>
                  </a:lnTo>
                  <a:lnTo>
                    <a:pt x="106" y="81"/>
                  </a:lnTo>
                  <a:lnTo>
                    <a:pt x="106" y="85"/>
                  </a:lnTo>
                  <a:lnTo>
                    <a:pt x="101" y="85"/>
                  </a:lnTo>
                  <a:close/>
                  <a:moveTo>
                    <a:pt x="101" y="71"/>
                  </a:moveTo>
                  <a:lnTo>
                    <a:pt x="101" y="67"/>
                  </a:lnTo>
                  <a:lnTo>
                    <a:pt x="106" y="67"/>
                  </a:lnTo>
                  <a:lnTo>
                    <a:pt x="106" y="71"/>
                  </a:lnTo>
                  <a:lnTo>
                    <a:pt x="101" y="71"/>
                  </a:lnTo>
                  <a:close/>
                  <a:moveTo>
                    <a:pt x="101" y="58"/>
                  </a:moveTo>
                  <a:lnTo>
                    <a:pt x="101" y="54"/>
                  </a:lnTo>
                  <a:lnTo>
                    <a:pt x="106" y="54"/>
                  </a:lnTo>
                  <a:lnTo>
                    <a:pt x="106" y="58"/>
                  </a:lnTo>
                  <a:lnTo>
                    <a:pt x="101" y="58"/>
                  </a:lnTo>
                  <a:close/>
                  <a:moveTo>
                    <a:pt x="93" y="58"/>
                  </a:moveTo>
                  <a:lnTo>
                    <a:pt x="89" y="58"/>
                  </a:lnTo>
                  <a:lnTo>
                    <a:pt x="89" y="54"/>
                  </a:lnTo>
                  <a:lnTo>
                    <a:pt x="93" y="54"/>
                  </a:lnTo>
                  <a:lnTo>
                    <a:pt x="93" y="58"/>
                  </a:lnTo>
                  <a:close/>
                  <a:moveTo>
                    <a:pt x="79" y="58"/>
                  </a:moveTo>
                  <a:lnTo>
                    <a:pt x="75" y="58"/>
                  </a:lnTo>
                  <a:lnTo>
                    <a:pt x="75" y="54"/>
                  </a:lnTo>
                  <a:lnTo>
                    <a:pt x="79" y="54"/>
                  </a:lnTo>
                  <a:lnTo>
                    <a:pt x="79" y="58"/>
                  </a:lnTo>
                  <a:close/>
                  <a:moveTo>
                    <a:pt x="64" y="58"/>
                  </a:moveTo>
                  <a:lnTo>
                    <a:pt x="60" y="58"/>
                  </a:lnTo>
                  <a:lnTo>
                    <a:pt x="60" y="54"/>
                  </a:lnTo>
                  <a:lnTo>
                    <a:pt x="64" y="54"/>
                  </a:lnTo>
                  <a:lnTo>
                    <a:pt x="64" y="58"/>
                  </a:lnTo>
                  <a:close/>
                  <a:moveTo>
                    <a:pt x="64" y="67"/>
                  </a:moveTo>
                  <a:lnTo>
                    <a:pt x="64" y="71"/>
                  </a:lnTo>
                  <a:lnTo>
                    <a:pt x="60" y="71"/>
                  </a:lnTo>
                  <a:lnTo>
                    <a:pt x="60" y="67"/>
                  </a:lnTo>
                  <a:lnTo>
                    <a:pt x="64" y="67"/>
                  </a:lnTo>
                  <a:close/>
                  <a:moveTo>
                    <a:pt x="64" y="81"/>
                  </a:moveTo>
                  <a:lnTo>
                    <a:pt x="64" y="85"/>
                  </a:lnTo>
                  <a:lnTo>
                    <a:pt x="60" y="85"/>
                  </a:lnTo>
                  <a:lnTo>
                    <a:pt x="60" y="81"/>
                  </a:lnTo>
                  <a:lnTo>
                    <a:pt x="64" y="81"/>
                  </a:lnTo>
                  <a:close/>
                  <a:moveTo>
                    <a:pt x="64" y="94"/>
                  </a:moveTo>
                  <a:lnTo>
                    <a:pt x="64" y="98"/>
                  </a:lnTo>
                  <a:lnTo>
                    <a:pt x="60" y="98"/>
                  </a:lnTo>
                  <a:lnTo>
                    <a:pt x="60" y="94"/>
                  </a:lnTo>
                  <a:lnTo>
                    <a:pt x="64" y="94"/>
                  </a:lnTo>
                  <a:close/>
                  <a:moveTo>
                    <a:pt x="64" y="108"/>
                  </a:moveTo>
                  <a:lnTo>
                    <a:pt x="64" y="112"/>
                  </a:lnTo>
                  <a:lnTo>
                    <a:pt x="60" y="112"/>
                  </a:lnTo>
                  <a:lnTo>
                    <a:pt x="60" y="108"/>
                  </a:lnTo>
                  <a:lnTo>
                    <a:pt x="64" y="108"/>
                  </a:lnTo>
                  <a:close/>
                  <a:moveTo>
                    <a:pt x="75" y="108"/>
                  </a:moveTo>
                  <a:lnTo>
                    <a:pt x="79" y="108"/>
                  </a:lnTo>
                  <a:lnTo>
                    <a:pt x="79" y="112"/>
                  </a:lnTo>
                  <a:lnTo>
                    <a:pt x="75" y="112"/>
                  </a:lnTo>
                  <a:lnTo>
                    <a:pt x="75" y="108"/>
                  </a:lnTo>
                  <a:close/>
                  <a:moveTo>
                    <a:pt x="89" y="108"/>
                  </a:moveTo>
                  <a:lnTo>
                    <a:pt x="93" y="108"/>
                  </a:lnTo>
                  <a:lnTo>
                    <a:pt x="93" y="112"/>
                  </a:lnTo>
                  <a:lnTo>
                    <a:pt x="89" y="112"/>
                  </a:lnTo>
                  <a:lnTo>
                    <a:pt x="89" y="108"/>
                  </a:lnTo>
                  <a:close/>
                  <a:moveTo>
                    <a:pt x="101" y="108"/>
                  </a:moveTo>
                  <a:lnTo>
                    <a:pt x="106" y="108"/>
                  </a:lnTo>
                  <a:lnTo>
                    <a:pt x="106" y="112"/>
                  </a:lnTo>
                  <a:lnTo>
                    <a:pt x="101" y="112"/>
                  </a:lnTo>
                  <a:lnTo>
                    <a:pt x="101" y="108"/>
                  </a:lnTo>
                  <a:close/>
                  <a:moveTo>
                    <a:pt x="116" y="108"/>
                  </a:moveTo>
                  <a:lnTo>
                    <a:pt x="120" y="108"/>
                  </a:lnTo>
                  <a:lnTo>
                    <a:pt x="120" y="112"/>
                  </a:lnTo>
                  <a:lnTo>
                    <a:pt x="116" y="112"/>
                  </a:lnTo>
                  <a:lnTo>
                    <a:pt x="116" y="108"/>
                  </a:lnTo>
                  <a:close/>
                  <a:moveTo>
                    <a:pt x="116" y="98"/>
                  </a:moveTo>
                  <a:lnTo>
                    <a:pt x="116" y="94"/>
                  </a:lnTo>
                  <a:lnTo>
                    <a:pt x="120" y="94"/>
                  </a:lnTo>
                  <a:lnTo>
                    <a:pt x="120" y="98"/>
                  </a:lnTo>
                  <a:lnTo>
                    <a:pt x="116" y="98"/>
                  </a:lnTo>
                  <a:close/>
                  <a:moveTo>
                    <a:pt x="116" y="85"/>
                  </a:moveTo>
                  <a:lnTo>
                    <a:pt x="116" y="81"/>
                  </a:lnTo>
                  <a:lnTo>
                    <a:pt x="120" y="81"/>
                  </a:lnTo>
                  <a:lnTo>
                    <a:pt x="120" y="85"/>
                  </a:lnTo>
                  <a:lnTo>
                    <a:pt x="116" y="85"/>
                  </a:lnTo>
                  <a:close/>
                  <a:moveTo>
                    <a:pt x="116" y="71"/>
                  </a:moveTo>
                  <a:lnTo>
                    <a:pt x="116" y="67"/>
                  </a:lnTo>
                  <a:lnTo>
                    <a:pt x="120" y="67"/>
                  </a:lnTo>
                  <a:lnTo>
                    <a:pt x="120" y="71"/>
                  </a:lnTo>
                  <a:lnTo>
                    <a:pt x="116" y="71"/>
                  </a:lnTo>
                  <a:close/>
                  <a:moveTo>
                    <a:pt x="116" y="58"/>
                  </a:moveTo>
                  <a:lnTo>
                    <a:pt x="116" y="54"/>
                  </a:lnTo>
                  <a:lnTo>
                    <a:pt x="120" y="54"/>
                  </a:lnTo>
                  <a:lnTo>
                    <a:pt x="120" y="58"/>
                  </a:lnTo>
                  <a:lnTo>
                    <a:pt x="116" y="58"/>
                  </a:lnTo>
                  <a:close/>
                  <a:moveTo>
                    <a:pt x="116" y="44"/>
                  </a:moveTo>
                  <a:lnTo>
                    <a:pt x="116" y="40"/>
                  </a:lnTo>
                  <a:lnTo>
                    <a:pt x="120" y="40"/>
                  </a:lnTo>
                  <a:lnTo>
                    <a:pt x="120" y="44"/>
                  </a:lnTo>
                  <a:lnTo>
                    <a:pt x="116" y="44"/>
                  </a:lnTo>
                  <a:close/>
                  <a:moveTo>
                    <a:pt x="106" y="44"/>
                  </a:moveTo>
                  <a:lnTo>
                    <a:pt x="101" y="44"/>
                  </a:lnTo>
                  <a:lnTo>
                    <a:pt x="101" y="40"/>
                  </a:lnTo>
                  <a:lnTo>
                    <a:pt x="106" y="40"/>
                  </a:lnTo>
                  <a:lnTo>
                    <a:pt x="106" y="44"/>
                  </a:lnTo>
                  <a:close/>
                  <a:moveTo>
                    <a:pt x="93" y="44"/>
                  </a:moveTo>
                  <a:lnTo>
                    <a:pt x="89" y="44"/>
                  </a:lnTo>
                  <a:lnTo>
                    <a:pt x="89" y="40"/>
                  </a:lnTo>
                  <a:lnTo>
                    <a:pt x="93" y="40"/>
                  </a:lnTo>
                  <a:lnTo>
                    <a:pt x="93" y="44"/>
                  </a:lnTo>
                  <a:close/>
                  <a:moveTo>
                    <a:pt x="79" y="44"/>
                  </a:moveTo>
                  <a:lnTo>
                    <a:pt x="75" y="44"/>
                  </a:lnTo>
                  <a:lnTo>
                    <a:pt x="75" y="40"/>
                  </a:lnTo>
                  <a:lnTo>
                    <a:pt x="79" y="40"/>
                  </a:lnTo>
                  <a:lnTo>
                    <a:pt x="79" y="44"/>
                  </a:lnTo>
                  <a:close/>
                  <a:moveTo>
                    <a:pt x="64" y="44"/>
                  </a:moveTo>
                  <a:lnTo>
                    <a:pt x="60" y="44"/>
                  </a:lnTo>
                  <a:lnTo>
                    <a:pt x="60" y="40"/>
                  </a:lnTo>
                  <a:lnTo>
                    <a:pt x="64" y="40"/>
                  </a:lnTo>
                  <a:lnTo>
                    <a:pt x="64" y="44"/>
                  </a:lnTo>
                  <a:close/>
                  <a:moveTo>
                    <a:pt x="52" y="44"/>
                  </a:moveTo>
                  <a:lnTo>
                    <a:pt x="48" y="44"/>
                  </a:lnTo>
                  <a:lnTo>
                    <a:pt x="48" y="40"/>
                  </a:lnTo>
                  <a:lnTo>
                    <a:pt x="52" y="40"/>
                  </a:lnTo>
                  <a:lnTo>
                    <a:pt x="52" y="44"/>
                  </a:lnTo>
                  <a:close/>
                  <a:moveTo>
                    <a:pt x="52" y="54"/>
                  </a:moveTo>
                  <a:lnTo>
                    <a:pt x="52" y="58"/>
                  </a:lnTo>
                  <a:lnTo>
                    <a:pt x="48" y="58"/>
                  </a:lnTo>
                  <a:lnTo>
                    <a:pt x="48" y="54"/>
                  </a:lnTo>
                  <a:lnTo>
                    <a:pt x="52" y="54"/>
                  </a:lnTo>
                  <a:close/>
                  <a:moveTo>
                    <a:pt x="52" y="67"/>
                  </a:moveTo>
                  <a:lnTo>
                    <a:pt x="52" y="71"/>
                  </a:lnTo>
                  <a:lnTo>
                    <a:pt x="48" y="71"/>
                  </a:lnTo>
                  <a:lnTo>
                    <a:pt x="48" y="67"/>
                  </a:lnTo>
                  <a:lnTo>
                    <a:pt x="52" y="67"/>
                  </a:lnTo>
                  <a:close/>
                  <a:moveTo>
                    <a:pt x="52" y="81"/>
                  </a:moveTo>
                  <a:lnTo>
                    <a:pt x="52" y="85"/>
                  </a:lnTo>
                  <a:lnTo>
                    <a:pt x="48" y="85"/>
                  </a:lnTo>
                  <a:lnTo>
                    <a:pt x="48" y="81"/>
                  </a:lnTo>
                  <a:lnTo>
                    <a:pt x="52" y="81"/>
                  </a:lnTo>
                  <a:close/>
                  <a:moveTo>
                    <a:pt x="52" y="94"/>
                  </a:moveTo>
                  <a:lnTo>
                    <a:pt x="52" y="98"/>
                  </a:lnTo>
                  <a:lnTo>
                    <a:pt x="48" y="98"/>
                  </a:lnTo>
                  <a:lnTo>
                    <a:pt x="48" y="94"/>
                  </a:lnTo>
                  <a:lnTo>
                    <a:pt x="52" y="94"/>
                  </a:lnTo>
                  <a:close/>
                  <a:moveTo>
                    <a:pt x="52" y="108"/>
                  </a:moveTo>
                  <a:lnTo>
                    <a:pt x="52" y="112"/>
                  </a:lnTo>
                  <a:lnTo>
                    <a:pt x="48" y="112"/>
                  </a:lnTo>
                  <a:lnTo>
                    <a:pt x="48" y="108"/>
                  </a:lnTo>
                  <a:lnTo>
                    <a:pt x="52" y="108"/>
                  </a:lnTo>
                  <a:close/>
                  <a:moveTo>
                    <a:pt x="52" y="122"/>
                  </a:moveTo>
                  <a:lnTo>
                    <a:pt x="52" y="127"/>
                  </a:lnTo>
                  <a:lnTo>
                    <a:pt x="48" y="127"/>
                  </a:lnTo>
                  <a:lnTo>
                    <a:pt x="48" y="122"/>
                  </a:lnTo>
                  <a:lnTo>
                    <a:pt x="52" y="122"/>
                  </a:lnTo>
                  <a:close/>
                  <a:moveTo>
                    <a:pt x="60" y="122"/>
                  </a:moveTo>
                  <a:lnTo>
                    <a:pt x="64" y="122"/>
                  </a:lnTo>
                  <a:lnTo>
                    <a:pt x="64" y="127"/>
                  </a:lnTo>
                  <a:lnTo>
                    <a:pt x="60" y="127"/>
                  </a:lnTo>
                  <a:lnTo>
                    <a:pt x="60" y="122"/>
                  </a:lnTo>
                  <a:close/>
                  <a:moveTo>
                    <a:pt x="75" y="122"/>
                  </a:moveTo>
                  <a:lnTo>
                    <a:pt x="79" y="122"/>
                  </a:lnTo>
                  <a:lnTo>
                    <a:pt x="79" y="127"/>
                  </a:lnTo>
                  <a:lnTo>
                    <a:pt x="75" y="127"/>
                  </a:lnTo>
                  <a:lnTo>
                    <a:pt x="75" y="122"/>
                  </a:lnTo>
                  <a:close/>
                  <a:moveTo>
                    <a:pt x="89" y="122"/>
                  </a:moveTo>
                  <a:lnTo>
                    <a:pt x="93" y="122"/>
                  </a:lnTo>
                  <a:lnTo>
                    <a:pt x="93" y="127"/>
                  </a:lnTo>
                  <a:lnTo>
                    <a:pt x="89" y="127"/>
                  </a:lnTo>
                  <a:lnTo>
                    <a:pt x="89" y="122"/>
                  </a:lnTo>
                  <a:close/>
                  <a:moveTo>
                    <a:pt x="101" y="122"/>
                  </a:moveTo>
                  <a:lnTo>
                    <a:pt x="106" y="122"/>
                  </a:lnTo>
                  <a:lnTo>
                    <a:pt x="106" y="127"/>
                  </a:lnTo>
                  <a:lnTo>
                    <a:pt x="101" y="127"/>
                  </a:lnTo>
                  <a:lnTo>
                    <a:pt x="101" y="122"/>
                  </a:lnTo>
                  <a:close/>
                  <a:moveTo>
                    <a:pt x="116" y="122"/>
                  </a:moveTo>
                  <a:lnTo>
                    <a:pt x="120" y="122"/>
                  </a:lnTo>
                  <a:lnTo>
                    <a:pt x="120" y="127"/>
                  </a:lnTo>
                  <a:lnTo>
                    <a:pt x="116" y="127"/>
                  </a:lnTo>
                  <a:lnTo>
                    <a:pt x="116" y="122"/>
                  </a:lnTo>
                  <a:close/>
                  <a:moveTo>
                    <a:pt x="128" y="122"/>
                  </a:moveTo>
                  <a:lnTo>
                    <a:pt x="132" y="122"/>
                  </a:lnTo>
                  <a:lnTo>
                    <a:pt x="132" y="127"/>
                  </a:lnTo>
                  <a:lnTo>
                    <a:pt x="128" y="127"/>
                  </a:lnTo>
                  <a:lnTo>
                    <a:pt x="128" y="122"/>
                  </a:lnTo>
                  <a:close/>
                  <a:moveTo>
                    <a:pt x="128" y="112"/>
                  </a:moveTo>
                  <a:lnTo>
                    <a:pt x="128" y="108"/>
                  </a:lnTo>
                  <a:lnTo>
                    <a:pt x="132" y="108"/>
                  </a:lnTo>
                  <a:lnTo>
                    <a:pt x="132" y="112"/>
                  </a:lnTo>
                  <a:lnTo>
                    <a:pt x="128" y="112"/>
                  </a:lnTo>
                  <a:close/>
                  <a:moveTo>
                    <a:pt x="128" y="98"/>
                  </a:moveTo>
                  <a:lnTo>
                    <a:pt x="128" y="94"/>
                  </a:lnTo>
                  <a:lnTo>
                    <a:pt x="132" y="94"/>
                  </a:lnTo>
                  <a:lnTo>
                    <a:pt x="132" y="98"/>
                  </a:lnTo>
                  <a:lnTo>
                    <a:pt x="128" y="98"/>
                  </a:lnTo>
                  <a:close/>
                  <a:moveTo>
                    <a:pt x="128" y="85"/>
                  </a:moveTo>
                  <a:lnTo>
                    <a:pt x="128" y="81"/>
                  </a:lnTo>
                  <a:lnTo>
                    <a:pt x="132" y="81"/>
                  </a:lnTo>
                  <a:lnTo>
                    <a:pt x="132" y="85"/>
                  </a:lnTo>
                  <a:lnTo>
                    <a:pt x="128" y="85"/>
                  </a:lnTo>
                  <a:close/>
                  <a:moveTo>
                    <a:pt x="128" y="71"/>
                  </a:moveTo>
                  <a:lnTo>
                    <a:pt x="128" y="67"/>
                  </a:lnTo>
                  <a:lnTo>
                    <a:pt x="132" y="67"/>
                  </a:lnTo>
                  <a:lnTo>
                    <a:pt x="132" y="71"/>
                  </a:lnTo>
                  <a:lnTo>
                    <a:pt x="128" y="71"/>
                  </a:lnTo>
                  <a:close/>
                  <a:moveTo>
                    <a:pt x="128" y="58"/>
                  </a:moveTo>
                  <a:lnTo>
                    <a:pt x="128" y="54"/>
                  </a:lnTo>
                  <a:lnTo>
                    <a:pt x="132" y="54"/>
                  </a:lnTo>
                  <a:lnTo>
                    <a:pt x="132" y="58"/>
                  </a:lnTo>
                  <a:lnTo>
                    <a:pt x="128" y="58"/>
                  </a:lnTo>
                  <a:close/>
                  <a:moveTo>
                    <a:pt x="128" y="44"/>
                  </a:moveTo>
                  <a:lnTo>
                    <a:pt x="128" y="40"/>
                  </a:lnTo>
                  <a:lnTo>
                    <a:pt x="132" y="40"/>
                  </a:lnTo>
                  <a:lnTo>
                    <a:pt x="132" y="44"/>
                  </a:lnTo>
                  <a:lnTo>
                    <a:pt x="128" y="44"/>
                  </a:lnTo>
                  <a:close/>
                  <a:moveTo>
                    <a:pt x="128" y="29"/>
                  </a:moveTo>
                  <a:lnTo>
                    <a:pt x="128" y="25"/>
                  </a:lnTo>
                  <a:lnTo>
                    <a:pt x="132" y="25"/>
                  </a:lnTo>
                  <a:lnTo>
                    <a:pt x="132" y="29"/>
                  </a:lnTo>
                  <a:lnTo>
                    <a:pt x="128" y="29"/>
                  </a:lnTo>
                  <a:close/>
                  <a:moveTo>
                    <a:pt x="120" y="29"/>
                  </a:moveTo>
                  <a:lnTo>
                    <a:pt x="116" y="29"/>
                  </a:lnTo>
                  <a:lnTo>
                    <a:pt x="116" y="25"/>
                  </a:lnTo>
                  <a:lnTo>
                    <a:pt x="120" y="25"/>
                  </a:lnTo>
                  <a:lnTo>
                    <a:pt x="120" y="29"/>
                  </a:lnTo>
                  <a:close/>
                  <a:moveTo>
                    <a:pt x="106" y="29"/>
                  </a:moveTo>
                  <a:lnTo>
                    <a:pt x="101" y="29"/>
                  </a:lnTo>
                  <a:lnTo>
                    <a:pt x="101" y="25"/>
                  </a:lnTo>
                  <a:lnTo>
                    <a:pt x="106" y="25"/>
                  </a:lnTo>
                  <a:lnTo>
                    <a:pt x="106" y="29"/>
                  </a:lnTo>
                  <a:close/>
                  <a:moveTo>
                    <a:pt x="93" y="29"/>
                  </a:moveTo>
                  <a:lnTo>
                    <a:pt x="89" y="29"/>
                  </a:lnTo>
                  <a:lnTo>
                    <a:pt x="89" y="25"/>
                  </a:lnTo>
                  <a:lnTo>
                    <a:pt x="93" y="25"/>
                  </a:lnTo>
                  <a:lnTo>
                    <a:pt x="93" y="29"/>
                  </a:lnTo>
                  <a:close/>
                  <a:moveTo>
                    <a:pt x="79" y="29"/>
                  </a:moveTo>
                  <a:lnTo>
                    <a:pt x="75" y="29"/>
                  </a:lnTo>
                  <a:lnTo>
                    <a:pt x="75" y="25"/>
                  </a:lnTo>
                  <a:lnTo>
                    <a:pt x="79" y="25"/>
                  </a:lnTo>
                  <a:lnTo>
                    <a:pt x="79" y="29"/>
                  </a:lnTo>
                  <a:close/>
                  <a:moveTo>
                    <a:pt x="64" y="29"/>
                  </a:moveTo>
                  <a:lnTo>
                    <a:pt x="60" y="29"/>
                  </a:lnTo>
                  <a:lnTo>
                    <a:pt x="60" y="25"/>
                  </a:lnTo>
                  <a:lnTo>
                    <a:pt x="64" y="25"/>
                  </a:lnTo>
                  <a:lnTo>
                    <a:pt x="64" y="29"/>
                  </a:lnTo>
                  <a:close/>
                  <a:moveTo>
                    <a:pt x="52" y="29"/>
                  </a:moveTo>
                  <a:lnTo>
                    <a:pt x="48" y="29"/>
                  </a:lnTo>
                  <a:lnTo>
                    <a:pt x="48" y="25"/>
                  </a:lnTo>
                  <a:lnTo>
                    <a:pt x="52" y="25"/>
                  </a:lnTo>
                  <a:lnTo>
                    <a:pt x="52" y="29"/>
                  </a:lnTo>
                  <a:close/>
                  <a:moveTo>
                    <a:pt x="37" y="29"/>
                  </a:moveTo>
                  <a:lnTo>
                    <a:pt x="33" y="29"/>
                  </a:lnTo>
                  <a:lnTo>
                    <a:pt x="33" y="25"/>
                  </a:lnTo>
                  <a:lnTo>
                    <a:pt x="37" y="25"/>
                  </a:lnTo>
                  <a:lnTo>
                    <a:pt x="37" y="29"/>
                  </a:lnTo>
                  <a:close/>
                  <a:moveTo>
                    <a:pt x="37" y="40"/>
                  </a:moveTo>
                  <a:lnTo>
                    <a:pt x="37" y="44"/>
                  </a:lnTo>
                  <a:lnTo>
                    <a:pt x="33" y="44"/>
                  </a:lnTo>
                  <a:lnTo>
                    <a:pt x="33" y="40"/>
                  </a:lnTo>
                  <a:lnTo>
                    <a:pt x="37" y="40"/>
                  </a:lnTo>
                  <a:close/>
                  <a:moveTo>
                    <a:pt x="37" y="54"/>
                  </a:moveTo>
                  <a:lnTo>
                    <a:pt x="37" y="58"/>
                  </a:lnTo>
                  <a:lnTo>
                    <a:pt x="33" y="58"/>
                  </a:lnTo>
                  <a:lnTo>
                    <a:pt x="33" y="54"/>
                  </a:lnTo>
                  <a:lnTo>
                    <a:pt x="37" y="54"/>
                  </a:lnTo>
                  <a:close/>
                  <a:moveTo>
                    <a:pt x="37" y="67"/>
                  </a:moveTo>
                  <a:lnTo>
                    <a:pt x="37" y="71"/>
                  </a:lnTo>
                  <a:lnTo>
                    <a:pt x="33" y="71"/>
                  </a:lnTo>
                  <a:lnTo>
                    <a:pt x="33" y="67"/>
                  </a:lnTo>
                  <a:lnTo>
                    <a:pt x="37" y="67"/>
                  </a:lnTo>
                  <a:close/>
                  <a:moveTo>
                    <a:pt x="37" y="81"/>
                  </a:moveTo>
                  <a:lnTo>
                    <a:pt x="37" y="85"/>
                  </a:lnTo>
                  <a:lnTo>
                    <a:pt x="33" y="85"/>
                  </a:lnTo>
                  <a:lnTo>
                    <a:pt x="33" y="81"/>
                  </a:lnTo>
                  <a:lnTo>
                    <a:pt x="37" y="81"/>
                  </a:lnTo>
                  <a:close/>
                  <a:moveTo>
                    <a:pt x="37" y="94"/>
                  </a:moveTo>
                  <a:lnTo>
                    <a:pt x="37" y="98"/>
                  </a:lnTo>
                  <a:lnTo>
                    <a:pt x="33" y="98"/>
                  </a:lnTo>
                  <a:lnTo>
                    <a:pt x="33" y="94"/>
                  </a:lnTo>
                  <a:lnTo>
                    <a:pt x="37" y="94"/>
                  </a:lnTo>
                  <a:close/>
                  <a:moveTo>
                    <a:pt x="37" y="108"/>
                  </a:moveTo>
                  <a:lnTo>
                    <a:pt x="37" y="112"/>
                  </a:lnTo>
                  <a:lnTo>
                    <a:pt x="33" y="112"/>
                  </a:lnTo>
                  <a:lnTo>
                    <a:pt x="33" y="108"/>
                  </a:lnTo>
                  <a:lnTo>
                    <a:pt x="37" y="108"/>
                  </a:lnTo>
                  <a:close/>
                  <a:moveTo>
                    <a:pt x="37" y="122"/>
                  </a:moveTo>
                  <a:lnTo>
                    <a:pt x="37" y="127"/>
                  </a:lnTo>
                  <a:lnTo>
                    <a:pt x="33" y="127"/>
                  </a:lnTo>
                  <a:lnTo>
                    <a:pt x="33" y="122"/>
                  </a:lnTo>
                  <a:lnTo>
                    <a:pt x="37" y="122"/>
                  </a:lnTo>
                  <a:close/>
                  <a:moveTo>
                    <a:pt x="37" y="135"/>
                  </a:moveTo>
                  <a:lnTo>
                    <a:pt x="37" y="139"/>
                  </a:lnTo>
                  <a:lnTo>
                    <a:pt x="33" y="139"/>
                  </a:lnTo>
                  <a:lnTo>
                    <a:pt x="33" y="135"/>
                  </a:lnTo>
                  <a:lnTo>
                    <a:pt x="37" y="135"/>
                  </a:lnTo>
                  <a:close/>
                  <a:moveTo>
                    <a:pt x="48" y="135"/>
                  </a:moveTo>
                  <a:lnTo>
                    <a:pt x="52" y="135"/>
                  </a:lnTo>
                  <a:lnTo>
                    <a:pt x="52" y="139"/>
                  </a:lnTo>
                  <a:lnTo>
                    <a:pt x="48" y="139"/>
                  </a:lnTo>
                  <a:lnTo>
                    <a:pt x="48" y="135"/>
                  </a:lnTo>
                  <a:close/>
                  <a:moveTo>
                    <a:pt x="60" y="135"/>
                  </a:moveTo>
                  <a:lnTo>
                    <a:pt x="64" y="135"/>
                  </a:lnTo>
                  <a:lnTo>
                    <a:pt x="64" y="139"/>
                  </a:lnTo>
                  <a:lnTo>
                    <a:pt x="60" y="139"/>
                  </a:lnTo>
                  <a:lnTo>
                    <a:pt x="60" y="135"/>
                  </a:lnTo>
                  <a:close/>
                  <a:moveTo>
                    <a:pt x="75" y="135"/>
                  </a:moveTo>
                  <a:lnTo>
                    <a:pt x="79" y="135"/>
                  </a:lnTo>
                  <a:lnTo>
                    <a:pt x="79" y="139"/>
                  </a:lnTo>
                  <a:lnTo>
                    <a:pt x="75" y="139"/>
                  </a:lnTo>
                  <a:lnTo>
                    <a:pt x="75" y="135"/>
                  </a:lnTo>
                  <a:close/>
                  <a:moveTo>
                    <a:pt x="89" y="135"/>
                  </a:moveTo>
                  <a:lnTo>
                    <a:pt x="93" y="135"/>
                  </a:lnTo>
                  <a:lnTo>
                    <a:pt x="93" y="139"/>
                  </a:lnTo>
                  <a:lnTo>
                    <a:pt x="89" y="139"/>
                  </a:lnTo>
                  <a:lnTo>
                    <a:pt x="89" y="135"/>
                  </a:lnTo>
                  <a:close/>
                  <a:moveTo>
                    <a:pt x="101" y="135"/>
                  </a:moveTo>
                  <a:lnTo>
                    <a:pt x="106" y="135"/>
                  </a:lnTo>
                  <a:lnTo>
                    <a:pt x="106" y="139"/>
                  </a:lnTo>
                  <a:lnTo>
                    <a:pt x="101" y="139"/>
                  </a:lnTo>
                  <a:lnTo>
                    <a:pt x="101" y="135"/>
                  </a:lnTo>
                  <a:close/>
                  <a:moveTo>
                    <a:pt x="116" y="135"/>
                  </a:moveTo>
                  <a:lnTo>
                    <a:pt x="120" y="135"/>
                  </a:lnTo>
                  <a:lnTo>
                    <a:pt x="120" y="139"/>
                  </a:lnTo>
                  <a:lnTo>
                    <a:pt x="116" y="139"/>
                  </a:lnTo>
                  <a:lnTo>
                    <a:pt x="116" y="135"/>
                  </a:lnTo>
                  <a:close/>
                  <a:moveTo>
                    <a:pt x="128" y="135"/>
                  </a:moveTo>
                  <a:lnTo>
                    <a:pt x="132" y="135"/>
                  </a:lnTo>
                  <a:lnTo>
                    <a:pt x="132" y="139"/>
                  </a:lnTo>
                  <a:lnTo>
                    <a:pt x="128" y="139"/>
                  </a:lnTo>
                  <a:lnTo>
                    <a:pt x="128" y="135"/>
                  </a:lnTo>
                  <a:close/>
                  <a:moveTo>
                    <a:pt x="143" y="135"/>
                  </a:moveTo>
                  <a:lnTo>
                    <a:pt x="147" y="135"/>
                  </a:lnTo>
                  <a:lnTo>
                    <a:pt x="147" y="139"/>
                  </a:lnTo>
                  <a:lnTo>
                    <a:pt x="143" y="139"/>
                  </a:lnTo>
                  <a:lnTo>
                    <a:pt x="143" y="135"/>
                  </a:lnTo>
                  <a:close/>
                  <a:moveTo>
                    <a:pt x="143" y="127"/>
                  </a:moveTo>
                  <a:lnTo>
                    <a:pt x="143" y="122"/>
                  </a:lnTo>
                  <a:lnTo>
                    <a:pt x="147" y="122"/>
                  </a:lnTo>
                  <a:lnTo>
                    <a:pt x="147" y="127"/>
                  </a:lnTo>
                  <a:lnTo>
                    <a:pt x="143" y="127"/>
                  </a:lnTo>
                  <a:close/>
                  <a:moveTo>
                    <a:pt x="143" y="112"/>
                  </a:moveTo>
                  <a:lnTo>
                    <a:pt x="143" y="108"/>
                  </a:lnTo>
                  <a:lnTo>
                    <a:pt x="147" y="108"/>
                  </a:lnTo>
                  <a:lnTo>
                    <a:pt x="147" y="112"/>
                  </a:lnTo>
                  <a:lnTo>
                    <a:pt x="143" y="112"/>
                  </a:lnTo>
                  <a:close/>
                  <a:moveTo>
                    <a:pt x="143" y="98"/>
                  </a:moveTo>
                  <a:lnTo>
                    <a:pt x="143" y="94"/>
                  </a:lnTo>
                  <a:lnTo>
                    <a:pt x="147" y="94"/>
                  </a:lnTo>
                  <a:lnTo>
                    <a:pt x="147" y="98"/>
                  </a:lnTo>
                  <a:lnTo>
                    <a:pt x="143" y="98"/>
                  </a:lnTo>
                  <a:close/>
                  <a:moveTo>
                    <a:pt x="143" y="85"/>
                  </a:moveTo>
                  <a:lnTo>
                    <a:pt x="143" y="81"/>
                  </a:lnTo>
                  <a:lnTo>
                    <a:pt x="147" y="81"/>
                  </a:lnTo>
                  <a:lnTo>
                    <a:pt x="147" y="85"/>
                  </a:lnTo>
                  <a:lnTo>
                    <a:pt x="143" y="85"/>
                  </a:lnTo>
                  <a:close/>
                  <a:moveTo>
                    <a:pt x="143" y="71"/>
                  </a:moveTo>
                  <a:lnTo>
                    <a:pt x="143" y="67"/>
                  </a:lnTo>
                  <a:lnTo>
                    <a:pt x="147" y="67"/>
                  </a:lnTo>
                  <a:lnTo>
                    <a:pt x="147" y="71"/>
                  </a:lnTo>
                  <a:lnTo>
                    <a:pt x="143" y="71"/>
                  </a:lnTo>
                  <a:close/>
                  <a:moveTo>
                    <a:pt x="143" y="58"/>
                  </a:moveTo>
                  <a:lnTo>
                    <a:pt x="143" y="54"/>
                  </a:lnTo>
                  <a:lnTo>
                    <a:pt x="147" y="54"/>
                  </a:lnTo>
                  <a:lnTo>
                    <a:pt x="147" y="58"/>
                  </a:lnTo>
                  <a:lnTo>
                    <a:pt x="143" y="58"/>
                  </a:lnTo>
                  <a:close/>
                  <a:moveTo>
                    <a:pt x="143" y="44"/>
                  </a:moveTo>
                  <a:lnTo>
                    <a:pt x="143" y="40"/>
                  </a:lnTo>
                  <a:lnTo>
                    <a:pt x="147" y="40"/>
                  </a:lnTo>
                  <a:lnTo>
                    <a:pt x="147" y="44"/>
                  </a:lnTo>
                  <a:lnTo>
                    <a:pt x="143" y="44"/>
                  </a:lnTo>
                  <a:close/>
                  <a:moveTo>
                    <a:pt x="143" y="29"/>
                  </a:moveTo>
                  <a:lnTo>
                    <a:pt x="143" y="25"/>
                  </a:lnTo>
                  <a:lnTo>
                    <a:pt x="147" y="25"/>
                  </a:lnTo>
                  <a:lnTo>
                    <a:pt x="147" y="29"/>
                  </a:lnTo>
                  <a:lnTo>
                    <a:pt x="143" y="29"/>
                  </a:lnTo>
                  <a:close/>
                  <a:moveTo>
                    <a:pt x="132" y="13"/>
                  </a:moveTo>
                  <a:lnTo>
                    <a:pt x="132" y="17"/>
                  </a:lnTo>
                  <a:lnTo>
                    <a:pt x="128" y="17"/>
                  </a:lnTo>
                  <a:lnTo>
                    <a:pt x="128" y="13"/>
                  </a:lnTo>
                  <a:lnTo>
                    <a:pt x="132" y="13"/>
                  </a:lnTo>
                  <a:close/>
                  <a:moveTo>
                    <a:pt x="120" y="13"/>
                  </a:moveTo>
                  <a:lnTo>
                    <a:pt x="120" y="17"/>
                  </a:lnTo>
                  <a:lnTo>
                    <a:pt x="116" y="17"/>
                  </a:lnTo>
                  <a:lnTo>
                    <a:pt x="116" y="13"/>
                  </a:lnTo>
                  <a:lnTo>
                    <a:pt x="120" y="13"/>
                  </a:lnTo>
                  <a:close/>
                  <a:moveTo>
                    <a:pt x="106" y="13"/>
                  </a:moveTo>
                  <a:lnTo>
                    <a:pt x="106" y="17"/>
                  </a:lnTo>
                  <a:lnTo>
                    <a:pt x="101" y="17"/>
                  </a:lnTo>
                  <a:lnTo>
                    <a:pt x="101" y="13"/>
                  </a:lnTo>
                  <a:lnTo>
                    <a:pt x="106" y="13"/>
                  </a:lnTo>
                  <a:close/>
                  <a:moveTo>
                    <a:pt x="93" y="13"/>
                  </a:moveTo>
                  <a:lnTo>
                    <a:pt x="93" y="17"/>
                  </a:lnTo>
                  <a:lnTo>
                    <a:pt x="89" y="17"/>
                  </a:lnTo>
                  <a:lnTo>
                    <a:pt x="89" y="13"/>
                  </a:lnTo>
                  <a:lnTo>
                    <a:pt x="93" y="13"/>
                  </a:lnTo>
                  <a:close/>
                  <a:moveTo>
                    <a:pt x="79" y="13"/>
                  </a:moveTo>
                  <a:lnTo>
                    <a:pt x="79" y="17"/>
                  </a:lnTo>
                  <a:lnTo>
                    <a:pt x="75" y="17"/>
                  </a:lnTo>
                  <a:lnTo>
                    <a:pt x="75" y="13"/>
                  </a:lnTo>
                  <a:lnTo>
                    <a:pt x="79" y="13"/>
                  </a:lnTo>
                  <a:close/>
                  <a:moveTo>
                    <a:pt x="64" y="13"/>
                  </a:moveTo>
                  <a:lnTo>
                    <a:pt x="64" y="17"/>
                  </a:lnTo>
                  <a:lnTo>
                    <a:pt x="60" y="17"/>
                  </a:lnTo>
                  <a:lnTo>
                    <a:pt x="60" y="13"/>
                  </a:lnTo>
                  <a:lnTo>
                    <a:pt x="64" y="13"/>
                  </a:lnTo>
                  <a:close/>
                  <a:moveTo>
                    <a:pt x="52" y="13"/>
                  </a:moveTo>
                  <a:lnTo>
                    <a:pt x="52" y="17"/>
                  </a:lnTo>
                  <a:lnTo>
                    <a:pt x="48" y="17"/>
                  </a:lnTo>
                  <a:lnTo>
                    <a:pt x="48" y="13"/>
                  </a:lnTo>
                  <a:lnTo>
                    <a:pt x="52" y="13"/>
                  </a:lnTo>
                  <a:close/>
                  <a:moveTo>
                    <a:pt x="37" y="13"/>
                  </a:moveTo>
                  <a:lnTo>
                    <a:pt x="37" y="17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7" y="13"/>
                  </a:lnTo>
                  <a:close/>
                  <a:moveTo>
                    <a:pt x="19" y="13"/>
                  </a:moveTo>
                  <a:lnTo>
                    <a:pt x="23" y="13"/>
                  </a:lnTo>
                  <a:lnTo>
                    <a:pt x="23" y="17"/>
                  </a:lnTo>
                  <a:lnTo>
                    <a:pt x="19" y="17"/>
                  </a:lnTo>
                  <a:lnTo>
                    <a:pt x="19" y="13"/>
                  </a:lnTo>
                  <a:close/>
                  <a:moveTo>
                    <a:pt x="19" y="25"/>
                  </a:moveTo>
                  <a:lnTo>
                    <a:pt x="23" y="25"/>
                  </a:lnTo>
                  <a:lnTo>
                    <a:pt x="23" y="29"/>
                  </a:lnTo>
                  <a:lnTo>
                    <a:pt x="19" y="29"/>
                  </a:lnTo>
                  <a:lnTo>
                    <a:pt x="19" y="25"/>
                  </a:lnTo>
                  <a:close/>
                  <a:moveTo>
                    <a:pt x="19" y="40"/>
                  </a:moveTo>
                  <a:lnTo>
                    <a:pt x="23" y="40"/>
                  </a:lnTo>
                  <a:lnTo>
                    <a:pt x="23" y="44"/>
                  </a:lnTo>
                  <a:lnTo>
                    <a:pt x="19" y="44"/>
                  </a:lnTo>
                  <a:lnTo>
                    <a:pt x="19" y="40"/>
                  </a:lnTo>
                  <a:close/>
                  <a:moveTo>
                    <a:pt x="19" y="54"/>
                  </a:moveTo>
                  <a:lnTo>
                    <a:pt x="23" y="54"/>
                  </a:lnTo>
                  <a:lnTo>
                    <a:pt x="23" y="58"/>
                  </a:lnTo>
                  <a:lnTo>
                    <a:pt x="19" y="58"/>
                  </a:lnTo>
                  <a:lnTo>
                    <a:pt x="19" y="54"/>
                  </a:lnTo>
                  <a:close/>
                  <a:moveTo>
                    <a:pt x="19" y="67"/>
                  </a:moveTo>
                  <a:lnTo>
                    <a:pt x="23" y="67"/>
                  </a:lnTo>
                  <a:lnTo>
                    <a:pt x="23" y="71"/>
                  </a:lnTo>
                  <a:lnTo>
                    <a:pt x="19" y="71"/>
                  </a:lnTo>
                  <a:lnTo>
                    <a:pt x="19" y="67"/>
                  </a:lnTo>
                  <a:close/>
                  <a:moveTo>
                    <a:pt x="19" y="81"/>
                  </a:moveTo>
                  <a:lnTo>
                    <a:pt x="23" y="81"/>
                  </a:lnTo>
                  <a:lnTo>
                    <a:pt x="23" y="85"/>
                  </a:lnTo>
                  <a:lnTo>
                    <a:pt x="19" y="85"/>
                  </a:lnTo>
                  <a:lnTo>
                    <a:pt x="19" y="81"/>
                  </a:lnTo>
                  <a:close/>
                  <a:moveTo>
                    <a:pt x="19" y="94"/>
                  </a:moveTo>
                  <a:lnTo>
                    <a:pt x="23" y="94"/>
                  </a:lnTo>
                  <a:lnTo>
                    <a:pt x="23" y="98"/>
                  </a:lnTo>
                  <a:lnTo>
                    <a:pt x="19" y="98"/>
                  </a:lnTo>
                  <a:lnTo>
                    <a:pt x="19" y="94"/>
                  </a:lnTo>
                  <a:close/>
                  <a:moveTo>
                    <a:pt x="19" y="108"/>
                  </a:moveTo>
                  <a:lnTo>
                    <a:pt x="23" y="108"/>
                  </a:lnTo>
                  <a:lnTo>
                    <a:pt x="23" y="112"/>
                  </a:lnTo>
                  <a:lnTo>
                    <a:pt x="19" y="112"/>
                  </a:lnTo>
                  <a:lnTo>
                    <a:pt x="19" y="108"/>
                  </a:lnTo>
                  <a:close/>
                  <a:moveTo>
                    <a:pt x="19" y="122"/>
                  </a:moveTo>
                  <a:lnTo>
                    <a:pt x="23" y="122"/>
                  </a:lnTo>
                  <a:lnTo>
                    <a:pt x="23" y="127"/>
                  </a:lnTo>
                  <a:lnTo>
                    <a:pt x="19" y="127"/>
                  </a:lnTo>
                  <a:lnTo>
                    <a:pt x="19" y="122"/>
                  </a:lnTo>
                  <a:close/>
                  <a:moveTo>
                    <a:pt x="19" y="135"/>
                  </a:moveTo>
                  <a:lnTo>
                    <a:pt x="23" y="135"/>
                  </a:lnTo>
                  <a:lnTo>
                    <a:pt x="23" y="139"/>
                  </a:lnTo>
                  <a:lnTo>
                    <a:pt x="19" y="139"/>
                  </a:lnTo>
                  <a:lnTo>
                    <a:pt x="19" y="135"/>
                  </a:lnTo>
                  <a:close/>
                  <a:moveTo>
                    <a:pt x="19" y="154"/>
                  </a:moveTo>
                  <a:lnTo>
                    <a:pt x="19" y="149"/>
                  </a:lnTo>
                  <a:lnTo>
                    <a:pt x="23" y="149"/>
                  </a:lnTo>
                  <a:lnTo>
                    <a:pt x="23" y="154"/>
                  </a:lnTo>
                  <a:lnTo>
                    <a:pt x="19" y="154"/>
                  </a:lnTo>
                  <a:close/>
                  <a:moveTo>
                    <a:pt x="33" y="154"/>
                  </a:moveTo>
                  <a:lnTo>
                    <a:pt x="33" y="149"/>
                  </a:lnTo>
                  <a:lnTo>
                    <a:pt x="37" y="149"/>
                  </a:lnTo>
                  <a:lnTo>
                    <a:pt x="37" y="154"/>
                  </a:lnTo>
                  <a:lnTo>
                    <a:pt x="33" y="154"/>
                  </a:lnTo>
                  <a:close/>
                  <a:moveTo>
                    <a:pt x="48" y="154"/>
                  </a:moveTo>
                  <a:lnTo>
                    <a:pt x="48" y="149"/>
                  </a:lnTo>
                  <a:lnTo>
                    <a:pt x="52" y="149"/>
                  </a:lnTo>
                  <a:lnTo>
                    <a:pt x="52" y="154"/>
                  </a:lnTo>
                  <a:lnTo>
                    <a:pt x="48" y="154"/>
                  </a:lnTo>
                  <a:close/>
                  <a:moveTo>
                    <a:pt x="60" y="154"/>
                  </a:moveTo>
                  <a:lnTo>
                    <a:pt x="60" y="149"/>
                  </a:lnTo>
                  <a:lnTo>
                    <a:pt x="64" y="149"/>
                  </a:lnTo>
                  <a:lnTo>
                    <a:pt x="64" y="154"/>
                  </a:lnTo>
                  <a:lnTo>
                    <a:pt x="60" y="154"/>
                  </a:lnTo>
                  <a:close/>
                  <a:moveTo>
                    <a:pt x="75" y="154"/>
                  </a:moveTo>
                  <a:lnTo>
                    <a:pt x="75" y="149"/>
                  </a:lnTo>
                  <a:lnTo>
                    <a:pt x="79" y="149"/>
                  </a:lnTo>
                  <a:lnTo>
                    <a:pt x="79" y="154"/>
                  </a:lnTo>
                  <a:lnTo>
                    <a:pt x="75" y="154"/>
                  </a:lnTo>
                  <a:close/>
                  <a:moveTo>
                    <a:pt x="89" y="154"/>
                  </a:moveTo>
                  <a:lnTo>
                    <a:pt x="89" y="149"/>
                  </a:lnTo>
                  <a:lnTo>
                    <a:pt x="93" y="149"/>
                  </a:lnTo>
                  <a:lnTo>
                    <a:pt x="93" y="154"/>
                  </a:lnTo>
                  <a:lnTo>
                    <a:pt x="89" y="154"/>
                  </a:lnTo>
                  <a:close/>
                  <a:moveTo>
                    <a:pt x="101" y="154"/>
                  </a:moveTo>
                  <a:lnTo>
                    <a:pt x="101" y="149"/>
                  </a:lnTo>
                  <a:lnTo>
                    <a:pt x="106" y="149"/>
                  </a:lnTo>
                  <a:lnTo>
                    <a:pt x="106" y="154"/>
                  </a:lnTo>
                  <a:lnTo>
                    <a:pt x="101" y="154"/>
                  </a:lnTo>
                  <a:close/>
                  <a:moveTo>
                    <a:pt x="116" y="154"/>
                  </a:moveTo>
                  <a:lnTo>
                    <a:pt x="116" y="149"/>
                  </a:lnTo>
                  <a:lnTo>
                    <a:pt x="120" y="149"/>
                  </a:lnTo>
                  <a:lnTo>
                    <a:pt x="120" y="154"/>
                  </a:lnTo>
                  <a:lnTo>
                    <a:pt x="116" y="154"/>
                  </a:lnTo>
                  <a:close/>
                  <a:moveTo>
                    <a:pt x="128" y="154"/>
                  </a:moveTo>
                  <a:lnTo>
                    <a:pt x="128" y="149"/>
                  </a:lnTo>
                  <a:lnTo>
                    <a:pt x="132" y="149"/>
                  </a:lnTo>
                  <a:lnTo>
                    <a:pt x="132" y="154"/>
                  </a:lnTo>
                  <a:lnTo>
                    <a:pt x="128" y="154"/>
                  </a:lnTo>
                  <a:close/>
                  <a:moveTo>
                    <a:pt x="143" y="154"/>
                  </a:moveTo>
                  <a:lnTo>
                    <a:pt x="143" y="149"/>
                  </a:lnTo>
                  <a:lnTo>
                    <a:pt x="147" y="149"/>
                  </a:lnTo>
                  <a:lnTo>
                    <a:pt x="147" y="154"/>
                  </a:lnTo>
                  <a:lnTo>
                    <a:pt x="143" y="154"/>
                  </a:lnTo>
                  <a:close/>
                  <a:moveTo>
                    <a:pt x="161" y="154"/>
                  </a:moveTo>
                  <a:lnTo>
                    <a:pt x="157" y="154"/>
                  </a:lnTo>
                  <a:lnTo>
                    <a:pt x="157" y="149"/>
                  </a:lnTo>
                  <a:lnTo>
                    <a:pt x="161" y="149"/>
                  </a:lnTo>
                  <a:lnTo>
                    <a:pt x="161" y="154"/>
                  </a:lnTo>
                  <a:close/>
                  <a:moveTo>
                    <a:pt x="161" y="139"/>
                  </a:moveTo>
                  <a:lnTo>
                    <a:pt x="157" y="139"/>
                  </a:lnTo>
                  <a:lnTo>
                    <a:pt x="157" y="135"/>
                  </a:lnTo>
                  <a:lnTo>
                    <a:pt x="161" y="135"/>
                  </a:lnTo>
                  <a:lnTo>
                    <a:pt x="161" y="139"/>
                  </a:lnTo>
                  <a:close/>
                  <a:moveTo>
                    <a:pt x="161" y="127"/>
                  </a:moveTo>
                  <a:lnTo>
                    <a:pt x="157" y="127"/>
                  </a:lnTo>
                  <a:lnTo>
                    <a:pt x="157" y="122"/>
                  </a:lnTo>
                  <a:lnTo>
                    <a:pt x="161" y="122"/>
                  </a:lnTo>
                  <a:lnTo>
                    <a:pt x="161" y="127"/>
                  </a:lnTo>
                  <a:close/>
                  <a:moveTo>
                    <a:pt x="161" y="112"/>
                  </a:moveTo>
                  <a:lnTo>
                    <a:pt x="157" y="112"/>
                  </a:lnTo>
                  <a:lnTo>
                    <a:pt x="157" y="108"/>
                  </a:lnTo>
                  <a:lnTo>
                    <a:pt x="161" y="108"/>
                  </a:lnTo>
                  <a:lnTo>
                    <a:pt x="161" y="112"/>
                  </a:lnTo>
                  <a:close/>
                  <a:moveTo>
                    <a:pt x="161" y="98"/>
                  </a:moveTo>
                  <a:lnTo>
                    <a:pt x="157" y="98"/>
                  </a:lnTo>
                  <a:lnTo>
                    <a:pt x="157" y="94"/>
                  </a:lnTo>
                  <a:lnTo>
                    <a:pt x="161" y="94"/>
                  </a:lnTo>
                  <a:lnTo>
                    <a:pt x="161" y="98"/>
                  </a:lnTo>
                  <a:close/>
                  <a:moveTo>
                    <a:pt x="161" y="85"/>
                  </a:moveTo>
                  <a:lnTo>
                    <a:pt x="157" y="85"/>
                  </a:lnTo>
                  <a:lnTo>
                    <a:pt x="157" y="81"/>
                  </a:lnTo>
                  <a:lnTo>
                    <a:pt x="161" y="81"/>
                  </a:lnTo>
                  <a:lnTo>
                    <a:pt x="161" y="85"/>
                  </a:lnTo>
                  <a:close/>
                  <a:moveTo>
                    <a:pt x="161" y="71"/>
                  </a:moveTo>
                  <a:lnTo>
                    <a:pt x="157" y="71"/>
                  </a:lnTo>
                  <a:lnTo>
                    <a:pt x="157" y="67"/>
                  </a:lnTo>
                  <a:lnTo>
                    <a:pt x="161" y="67"/>
                  </a:lnTo>
                  <a:lnTo>
                    <a:pt x="161" y="71"/>
                  </a:lnTo>
                  <a:close/>
                  <a:moveTo>
                    <a:pt x="161" y="58"/>
                  </a:moveTo>
                  <a:lnTo>
                    <a:pt x="157" y="58"/>
                  </a:lnTo>
                  <a:lnTo>
                    <a:pt x="157" y="54"/>
                  </a:lnTo>
                  <a:lnTo>
                    <a:pt x="161" y="54"/>
                  </a:lnTo>
                  <a:lnTo>
                    <a:pt x="161" y="58"/>
                  </a:lnTo>
                  <a:close/>
                  <a:moveTo>
                    <a:pt x="161" y="44"/>
                  </a:moveTo>
                  <a:lnTo>
                    <a:pt x="157" y="44"/>
                  </a:lnTo>
                  <a:lnTo>
                    <a:pt x="157" y="40"/>
                  </a:lnTo>
                  <a:lnTo>
                    <a:pt x="161" y="40"/>
                  </a:lnTo>
                  <a:lnTo>
                    <a:pt x="161" y="44"/>
                  </a:lnTo>
                  <a:close/>
                  <a:moveTo>
                    <a:pt x="161" y="29"/>
                  </a:moveTo>
                  <a:lnTo>
                    <a:pt x="157" y="29"/>
                  </a:lnTo>
                  <a:lnTo>
                    <a:pt x="157" y="25"/>
                  </a:lnTo>
                  <a:lnTo>
                    <a:pt x="161" y="25"/>
                  </a:lnTo>
                  <a:lnTo>
                    <a:pt x="161" y="29"/>
                  </a:lnTo>
                  <a:close/>
                  <a:moveTo>
                    <a:pt x="161" y="17"/>
                  </a:moveTo>
                  <a:lnTo>
                    <a:pt x="157" y="17"/>
                  </a:lnTo>
                  <a:lnTo>
                    <a:pt x="157" y="13"/>
                  </a:lnTo>
                  <a:lnTo>
                    <a:pt x="161" y="13"/>
                  </a:lnTo>
                  <a:lnTo>
                    <a:pt x="16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186"/>
            <p:cNvSpPr>
              <a:spLocks noEditPoints="1"/>
            </p:cNvSpPr>
            <p:nvPr/>
          </p:nvSpPr>
          <p:spPr bwMode="auto">
            <a:xfrm>
              <a:off x="1223963" y="385763"/>
              <a:ext cx="295275" cy="230188"/>
            </a:xfrm>
            <a:custGeom>
              <a:avLst/>
              <a:gdLst>
                <a:gd name="T0" fmla="*/ 88 w 90"/>
                <a:gd name="T1" fmla="*/ 70 h 70"/>
                <a:gd name="T2" fmla="*/ 2 w 90"/>
                <a:gd name="T3" fmla="*/ 70 h 70"/>
                <a:gd name="T4" fmla="*/ 0 w 90"/>
                <a:gd name="T5" fmla="*/ 68 h 70"/>
                <a:gd name="T6" fmla="*/ 0 w 90"/>
                <a:gd name="T7" fmla="*/ 2 h 70"/>
                <a:gd name="T8" fmla="*/ 2 w 90"/>
                <a:gd name="T9" fmla="*/ 0 h 70"/>
                <a:gd name="T10" fmla="*/ 88 w 90"/>
                <a:gd name="T11" fmla="*/ 0 h 70"/>
                <a:gd name="T12" fmla="*/ 90 w 90"/>
                <a:gd name="T13" fmla="*/ 2 h 70"/>
                <a:gd name="T14" fmla="*/ 90 w 90"/>
                <a:gd name="T15" fmla="*/ 68 h 70"/>
                <a:gd name="T16" fmla="*/ 88 w 90"/>
                <a:gd name="T17" fmla="*/ 70 h 70"/>
                <a:gd name="T18" fmla="*/ 5 w 90"/>
                <a:gd name="T19" fmla="*/ 66 h 70"/>
                <a:gd name="T20" fmla="*/ 86 w 90"/>
                <a:gd name="T21" fmla="*/ 66 h 70"/>
                <a:gd name="T22" fmla="*/ 86 w 90"/>
                <a:gd name="T23" fmla="*/ 4 h 70"/>
                <a:gd name="T24" fmla="*/ 5 w 90"/>
                <a:gd name="T25" fmla="*/ 4 h 70"/>
                <a:gd name="T26" fmla="*/ 5 w 90"/>
                <a:gd name="T27" fmla="*/ 6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70">
                  <a:moveTo>
                    <a:pt x="88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1" y="70"/>
                    <a:pt x="0" y="69"/>
                    <a:pt x="0" y="6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9" y="0"/>
                    <a:pt x="90" y="1"/>
                    <a:pt x="90" y="2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9"/>
                    <a:pt x="89" y="70"/>
                    <a:pt x="88" y="70"/>
                  </a:cubicBezTo>
                  <a:close/>
                  <a:moveTo>
                    <a:pt x="5" y="66"/>
                  </a:moveTo>
                  <a:cubicBezTo>
                    <a:pt x="86" y="66"/>
                    <a:pt x="86" y="66"/>
                    <a:pt x="86" y="66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1997608" y="3601520"/>
            <a:ext cx="255444" cy="268432"/>
            <a:chOff x="714375" y="182563"/>
            <a:chExt cx="280988" cy="295275"/>
          </a:xfrm>
          <a:solidFill>
            <a:schemeClr val="tx1"/>
          </a:solidFill>
        </p:grpSpPr>
        <p:sp>
          <p:nvSpPr>
            <p:cNvPr id="295" name="Freeform 190"/>
            <p:cNvSpPr>
              <a:spLocks noEditPoints="1"/>
            </p:cNvSpPr>
            <p:nvPr/>
          </p:nvSpPr>
          <p:spPr bwMode="auto">
            <a:xfrm>
              <a:off x="714375" y="182563"/>
              <a:ext cx="280988" cy="295275"/>
            </a:xfrm>
            <a:custGeom>
              <a:avLst/>
              <a:gdLst>
                <a:gd name="T0" fmla="*/ 82 w 85"/>
                <a:gd name="T1" fmla="*/ 90 h 90"/>
                <a:gd name="T2" fmla="*/ 66 w 85"/>
                <a:gd name="T3" fmla="*/ 74 h 90"/>
                <a:gd name="T4" fmla="*/ 41 w 85"/>
                <a:gd name="T5" fmla="*/ 82 h 90"/>
                <a:gd name="T6" fmla="*/ 0 w 85"/>
                <a:gd name="T7" fmla="*/ 41 h 90"/>
                <a:gd name="T8" fmla="*/ 41 w 85"/>
                <a:gd name="T9" fmla="*/ 0 h 90"/>
                <a:gd name="T10" fmla="*/ 82 w 85"/>
                <a:gd name="T11" fmla="*/ 41 h 90"/>
                <a:gd name="T12" fmla="*/ 69 w 85"/>
                <a:gd name="T13" fmla="*/ 71 h 90"/>
                <a:gd name="T14" fmla="*/ 85 w 85"/>
                <a:gd name="T15" fmla="*/ 87 h 90"/>
                <a:gd name="T16" fmla="*/ 82 w 85"/>
                <a:gd name="T17" fmla="*/ 90 h 90"/>
                <a:gd name="T18" fmla="*/ 41 w 85"/>
                <a:gd name="T19" fmla="*/ 4 h 90"/>
                <a:gd name="T20" fmla="*/ 4 w 85"/>
                <a:gd name="T21" fmla="*/ 41 h 90"/>
                <a:gd name="T22" fmla="*/ 41 w 85"/>
                <a:gd name="T23" fmla="*/ 78 h 90"/>
                <a:gd name="T24" fmla="*/ 65 w 85"/>
                <a:gd name="T25" fmla="*/ 70 h 90"/>
                <a:gd name="T26" fmla="*/ 78 w 85"/>
                <a:gd name="T27" fmla="*/ 41 h 90"/>
                <a:gd name="T28" fmla="*/ 41 w 85"/>
                <a:gd name="T29" fmla="*/ 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" h="90">
                  <a:moveTo>
                    <a:pt x="82" y="90"/>
                  </a:moveTo>
                  <a:cubicBezTo>
                    <a:pt x="66" y="74"/>
                    <a:pt x="66" y="74"/>
                    <a:pt x="66" y="74"/>
                  </a:cubicBezTo>
                  <a:cubicBezTo>
                    <a:pt x="59" y="79"/>
                    <a:pt x="50" y="82"/>
                    <a:pt x="41" y="82"/>
                  </a:cubicBezTo>
                  <a:cubicBezTo>
                    <a:pt x="19" y="82"/>
                    <a:pt x="0" y="64"/>
                    <a:pt x="0" y="41"/>
                  </a:cubicBezTo>
                  <a:cubicBezTo>
                    <a:pt x="0" y="18"/>
                    <a:pt x="19" y="0"/>
                    <a:pt x="41" y="0"/>
                  </a:cubicBezTo>
                  <a:cubicBezTo>
                    <a:pt x="64" y="0"/>
                    <a:pt x="82" y="18"/>
                    <a:pt x="82" y="41"/>
                  </a:cubicBezTo>
                  <a:cubicBezTo>
                    <a:pt x="82" y="53"/>
                    <a:pt x="78" y="64"/>
                    <a:pt x="69" y="71"/>
                  </a:cubicBezTo>
                  <a:cubicBezTo>
                    <a:pt x="85" y="87"/>
                    <a:pt x="85" y="87"/>
                    <a:pt x="85" y="87"/>
                  </a:cubicBezTo>
                  <a:lnTo>
                    <a:pt x="82" y="90"/>
                  </a:lnTo>
                  <a:close/>
                  <a:moveTo>
                    <a:pt x="41" y="4"/>
                  </a:moveTo>
                  <a:cubicBezTo>
                    <a:pt x="21" y="4"/>
                    <a:pt x="4" y="21"/>
                    <a:pt x="4" y="41"/>
                  </a:cubicBezTo>
                  <a:cubicBezTo>
                    <a:pt x="4" y="61"/>
                    <a:pt x="21" y="78"/>
                    <a:pt x="41" y="78"/>
                  </a:cubicBezTo>
                  <a:cubicBezTo>
                    <a:pt x="50" y="78"/>
                    <a:pt x="58" y="75"/>
                    <a:pt x="65" y="70"/>
                  </a:cubicBezTo>
                  <a:cubicBezTo>
                    <a:pt x="74" y="63"/>
                    <a:pt x="78" y="52"/>
                    <a:pt x="78" y="41"/>
                  </a:cubicBezTo>
                  <a:cubicBezTo>
                    <a:pt x="78" y="21"/>
                    <a:pt x="62" y="4"/>
                    <a:pt x="4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191"/>
            <p:cNvSpPr>
              <a:spLocks noEditPoints="1"/>
            </p:cNvSpPr>
            <p:nvPr/>
          </p:nvSpPr>
          <p:spPr bwMode="auto">
            <a:xfrm>
              <a:off x="833438" y="247651"/>
              <a:ext cx="36513" cy="141288"/>
            </a:xfrm>
            <a:custGeom>
              <a:avLst/>
              <a:gdLst>
                <a:gd name="T0" fmla="*/ 11 w 11"/>
                <a:gd name="T1" fmla="*/ 7 h 43"/>
                <a:gd name="T2" fmla="*/ 9 w 11"/>
                <a:gd name="T3" fmla="*/ 26 h 43"/>
                <a:gd name="T4" fmla="*/ 5 w 11"/>
                <a:gd name="T5" fmla="*/ 30 h 43"/>
                <a:gd name="T6" fmla="*/ 5 w 11"/>
                <a:gd name="T7" fmla="*/ 30 h 43"/>
                <a:gd name="T8" fmla="*/ 5 w 11"/>
                <a:gd name="T9" fmla="*/ 30 h 43"/>
                <a:gd name="T10" fmla="*/ 2 w 11"/>
                <a:gd name="T11" fmla="*/ 26 h 43"/>
                <a:gd name="T12" fmla="*/ 0 w 11"/>
                <a:gd name="T13" fmla="*/ 7 h 43"/>
                <a:gd name="T14" fmla="*/ 4 w 11"/>
                <a:gd name="T15" fmla="*/ 0 h 43"/>
                <a:gd name="T16" fmla="*/ 5 w 11"/>
                <a:gd name="T17" fmla="*/ 0 h 43"/>
                <a:gd name="T18" fmla="*/ 7 w 11"/>
                <a:gd name="T19" fmla="*/ 0 h 43"/>
                <a:gd name="T20" fmla="*/ 11 w 11"/>
                <a:gd name="T21" fmla="*/ 7 h 43"/>
                <a:gd name="T22" fmla="*/ 5 w 11"/>
                <a:gd name="T23" fmla="*/ 35 h 43"/>
                <a:gd name="T24" fmla="*/ 10 w 11"/>
                <a:gd name="T25" fmla="*/ 39 h 43"/>
                <a:gd name="T26" fmla="*/ 5 w 11"/>
                <a:gd name="T27" fmla="*/ 43 h 43"/>
                <a:gd name="T28" fmla="*/ 1 w 11"/>
                <a:gd name="T29" fmla="*/ 39 h 43"/>
                <a:gd name="T30" fmla="*/ 5 w 11"/>
                <a:gd name="T31" fmla="*/ 3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43">
                  <a:moveTo>
                    <a:pt x="11" y="7"/>
                  </a:moveTo>
                  <a:cubicBezTo>
                    <a:pt x="11" y="10"/>
                    <a:pt x="11" y="20"/>
                    <a:pt x="9" y="26"/>
                  </a:cubicBezTo>
                  <a:cubicBezTo>
                    <a:pt x="9" y="26"/>
                    <a:pt x="7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0"/>
                    <a:pt x="2" y="26"/>
                    <a:pt x="2" y="26"/>
                  </a:cubicBezTo>
                  <a:cubicBezTo>
                    <a:pt x="0" y="20"/>
                    <a:pt x="0" y="10"/>
                    <a:pt x="0" y="7"/>
                  </a:cubicBezTo>
                  <a:cubicBezTo>
                    <a:pt x="0" y="4"/>
                    <a:pt x="1" y="1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7" y="0"/>
                  </a:cubicBezTo>
                  <a:cubicBezTo>
                    <a:pt x="10" y="1"/>
                    <a:pt x="11" y="4"/>
                    <a:pt x="11" y="7"/>
                  </a:cubicBezTo>
                  <a:close/>
                  <a:moveTo>
                    <a:pt x="5" y="35"/>
                  </a:moveTo>
                  <a:cubicBezTo>
                    <a:pt x="8" y="35"/>
                    <a:pt x="10" y="37"/>
                    <a:pt x="10" y="39"/>
                  </a:cubicBezTo>
                  <a:cubicBezTo>
                    <a:pt x="10" y="41"/>
                    <a:pt x="8" y="43"/>
                    <a:pt x="5" y="43"/>
                  </a:cubicBezTo>
                  <a:cubicBezTo>
                    <a:pt x="3" y="43"/>
                    <a:pt x="1" y="41"/>
                    <a:pt x="1" y="39"/>
                  </a:cubicBezTo>
                  <a:cubicBezTo>
                    <a:pt x="1" y="37"/>
                    <a:pt x="3" y="35"/>
                    <a:pt x="5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16" name="组合 515"/>
          <p:cNvGrpSpPr/>
          <p:nvPr/>
        </p:nvGrpSpPr>
        <p:grpSpPr>
          <a:xfrm>
            <a:off x="4018087" y="3555576"/>
            <a:ext cx="689612" cy="360320"/>
            <a:chOff x="4018087" y="3584836"/>
            <a:chExt cx="689612" cy="360320"/>
          </a:xfrm>
        </p:grpSpPr>
        <p:pic>
          <p:nvPicPr>
            <p:cNvPr id="311" name="图片 310"/>
            <p:cNvPicPr>
              <a:picLocks noChangeAspect="1"/>
            </p:cNvPicPr>
            <p:nvPr/>
          </p:nvPicPr>
          <p:blipFill>
            <a:blip r:embed="rId3">
              <a:biLevel thresh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300" y="3584836"/>
              <a:ext cx="213186" cy="210253"/>
            </a:xfrm>
            <a:prstGeom prst="rect">
              <a:avLst/>
            </a:prstGeom>
          </p:spPr>
        </p:pic>
        <p:sp>
          <p:nvSpPr>
            <p:cNvPr id="312" name="矩形 311"/>
            <p:cNvSpPr/>
            <p:nvPr/>
          </p:nvSpPr>
          <p:spPr>
            <a:xfrm>
              <a:off x="4018087" y="3745101"/>
              <a:ext cx="689612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700" b="1" dirty="0">
                  <a:latin typeface="+mj-lt"/>
                </a:rPr>
                <a:t>B.I.G. Care+</a:t>
              </a:r>
            </a:p>
          </p:txBody>
        </p:sp>
      </p:grpSp>
      <p:grpSp>
        <p:nvGrpSpPr>
          <p:cNvPr id="327" name="组合 326"/>
          <p:cNvGrpSpPr/>
          <p:nvPr/>
        </p:nvGrpSpPr>
        <p:grpSpPr>
          <a:xfrm>
            <a:off x="7474329" y="3601216"/>
            <a:ext cx="206340" cy="249277"/>
            <a:chOff x="1079500" y="296863"/>
            <a:chExt cx="274638" cy="301626"/>
          </a:xfrm>
          <a:solidFill>
            <a:schemeClr val="tx1"/>
          </a:solidFill>
        </p:grpSpPr>
        <p:sp>
          <p:nvSpPr>
            <p:cNvPr id="325" name="Freeform 204"/>
            <p:cNvSpPr>
              <a:spLocks noEditPoints="1"/>
            </p:cNvSpPr>
            <p:nvPr/>
          </p:nvSpPr>
          <p:spPr bwMode="auto">
            <a:xfrm>
              <a:off x="1189038" y="425451"/>
              <a:ext cx="165100" cy="173038"/>
            </a:xfrm>
            <a:custGeom>
              <a:avLst/>
              <a:gdLst>
                <a:gd name="T0" fmla="*/ 47 w 50"/>
                <a:gd name="T1" fmla="*/ 53 h 53"/>
                <a:gd name="T2" fmla="*/ 38 w 50"/>
                <a:gd name="T3" fmla="*/ 44 h 53"/>
                <a:gd name="T4" fmla="*/ 24 w 50"/>
                <a:gd name="T5" fmla="*/ 48 h 53"/>
                <a:gd name="T6" fmla="*/ 0 w 50"/>
                <a:gd name="T7" fmla="*/ 24 h 53"/>
                <a:gd name="T8" fmla="*/ 24 w 50"/>
                <a:gd name="T9" fmla="*/ 0 h 53"/>
                <a:gd name="T10" fmla="*/ 49 w 50"/>
                <a:gd name="T11" fmla="*/ 24 h 53"/>
                <a:gd name="T12" fmla="*/ 41 w 50"/>
                <a:gd name="T13" fmla="*/ 41 h 53"/>
                <a:gd name="T14" fmla="*/ 50 w 50"/>
                <a:gd name="T15" fmla="*/ 50 h 53"/>
                <a:gd name="T16" fmla="*/ 47 w 50"/>
                <a:gd name="T17" fmla="*/ 53 h 53"/>
                <a:gd name="T18" fmla="*/ 24 w 50"/>
                <a:gd name="T19" fmla="*/ 4 h 53"/>
                <a:gd name="T20" fmla="*/ 4 w 50"/>
                <a:gd name="T21" fmla="*/ 24 h 53"/>
                <a:gd name="T22" fmla="*/ 24 w 50"/>
                <a:gd name="T23" fmla="*/ 44 h 53"/>
                <a:gd name="T24" fmla="*/ 37 w 50"/>
                <a:gd name="T25" fmla="*/ 40 h 53"/>
                <a:gd name="T26" fmla="*/ 45 w 50"/>
                <a:gd name="T27" fmla="*/ 24 h 53"/>
                <a:gd name="T28" fmla="*/ 24 w 50"/>
                <a:gd name="T29" fmla="*/ 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53">
                  <a:moveTo>
                    <a:pt x="47" y="53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4" y="47"/>
                    <a:pt x="29" y="48"/>
                    <a:pt x="24" y="48"/>
                  </a:cubicBezTo>
                  <a:cubicBezTo>
                    <a:pt x="11" y="48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8" y="0"/>
                    <a:pt x="49" y="11"/>
                    <a:pt x="49" y="24"/>
                  </a:cubicBezTo>
                  <a:cubicBezTo>
                    <a:pt x="49" y="31"/>
                    <a:pt x="46" y="37"/>
                    <a:pt x="41" y="41"/>
                  </a:cubicBezTo>
                  <a:cubicBezTo>
                    <a:pt x="50" y="50"/>
                    <a:pt x="50" y="50"/>
                    <a:pt x="50" y="50"/>
                  </a:cubicBezTo>
                  <a:lnTo>
                    <a:pt x="47" y="53"/>
                  </a:lnTo>
                  <a:close/>
                  <a:moveTo>
                    <a:pt x="24" y="4"/>
                  </a:moveTo>
                  <a:cubicBezTo>
                    <a:pt x="13" y="4"/>
                    <a:pt x="4" y="13"/>
                    <a:pt x="4" y="24"/>
                  </a:cubicBezTo>
                  <a:cubicBezTo>
                    <a:pt x="4" y="35"/>
                    <a:pt x="13" y="44"/>
                    <a:pt x="24" y="44"/>
                  </a:cubicBezTo>
                  <a:cubicBezTo>
                    <a:pt x="29" y="44"/>
                    <a:pt x="34" y="43"/>
                    <a:pt x="37" y="40"/>
                  </a:cubicBezTo>
                  <a:cubicBezTo>
                    <a:pt x="42" y="36"/>
                    <a:pt x="45" y="30"/>
                    <a:pt x="45" y="24"/>
                  </a:cubicBezTo>
                  <a:cubicBezTo>
                    <a:pt x="45" y="13"/>
                    <a:pt x="35" y="4"/>
                    <a:pt x="2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6" name="Freeform 205"/>
            <p:cNvSpPr>
              <a:spLocks noEditPoints="1"/>
            </p:cNvSpPr>
            <p:nvPr/>
          </p:nvSpPr>
          <p:spPr bwMode="auto">
            <a:xfrm>
              <a:off x="1079500" y="296863"/>
              <a:ext cx="244475" cy="279400"/>
            </a:xfrm>
            <a:custGeom>
              <a:avLst/>
              <a:gdLst>
                <a:gd name="T0" fmla="*/ 31 w 74"/>
                <a:gd name="T1" fmla="*/ 85 h 85"/>
                <a:gd name="T2" fmla="*/ 30 w 74"/>
                <a:gd name="T3" fmla="*/ 85 h 85"/>
                <a:gd name="T4" fmla="*/ 30 w 74"/>
                <a:gd name="T5" fmla="*/ 81 h 85"/>
                <a:gd name="T6" fmla="*/ 31 w 74"/>
                <a:gd name="T7" fmla="*/ 81 h 85"/>
                <a:gd name="T8" fmla="*/ 31 w 74"/>
                <a:gd name="T9" fmla="*/ 85 h 85"/>
                <a:gd name="T10" fmla="*/ 30 w 74"/>
                <a:gd name="T11" fmla="*/ 85 h 85"/>
                <a:gd name="T12" fmla="*/ 8 w 74"/>
                <a:gd name="T13" fmla="*/ 85 h 85"/>
                <a:gd name="T14" fmla="*/ 0 w 74"/>
                <a:gd name="T15" fmla="*/ 77 h 85"/>
                <a:gd name="T16" fmla="*/ 0 w 74"/>
                <a:gd name="T17" fmla="*/ 15 h 85"/>
                <a:gd name="T18" fmla="*/ 8 w 74"/>
                <a:gd name="T19" fmla="*/ 7 h 85"/>
                <a:gd name="T20" fmla="*/ 20 w 74"/>
                <a:gd name="T21" fmla="*/ 7 h 85"/>
                <a:gd name="T22" fmla="*/ 20 w 74"/>
                <a:gd name="T23" fmla="*/ 5 h 85"/>
                <a:gd name="T24" fmla="*/ 24 w 74"/>
                <a:gd name="T25" fmla="*/ 5 h 85"/>
                <a:gd name="T26" fmla="*/ 24 w 74"/>
                <a:gd name="T27" fmla="*/ 10 h 85"/>
                <a:gd name="T28" fmla="*/ 21 w 74"/>
                <a:gd name="T29" fmla="*/ 10 h 85"/>
                <a:gd name="T30" fmla="*/ 21 w 74"/>
                <a:gd name="T31" fmla="*/ 11 h 85"/>
                <a:gd name="T32" fmla="*/ 8 w 74"/>
                <a:gd name="T33" fmla="*/ 11 h 85"/>
                <a:gd name="T34" fmla="*/ 4 w 74"/>
                <a:gd name="T35" fmla="*/ 15 h 85"/>
                <a:gd name="T36" fmla="*/ 4 w 74"/>
                <a:gd name="T37" fmla="*/ 77 h 85"/>
                <a:gd name="T38" fmla="*/ 8 w 74"/>
                <a:gd name="T39" fmla="*/ 81 h 85"/>
                <a:gd name="T40" fmla="*/ 30 w 74"/>
                <a:gd name="T41" fmla="*/ 81 h 85"/>
                <a:gd name="T42" fmla="*/ 30 w 74"/>
                <a:gd name="T43" fmla="*/ 85 h 85"/>
                <a:gd name="T44" fmla="*/ 74 w 74"/>
                <a:gd name="T45" fmla="*/ 35 h 85"/>
                <a:gd name="T46" fmla="*/ 70 w 74"/>
                <a:gd name="T47" fmla="*/ 35 h 85"/>
                <a:gd name="T48" fmla="*/ 70 w 74"/>
                <a:gd name="T49" fmla="*/ 15 h 85"/>
                <a:gd name="T50" fmla="*/ 66 w 74"/>
                <a:gd name="T51" fmla="*/ 11 h 85"/>
                <a:gd name="T52" fmla="*/ 54 w 74"/>
                <a:gd name="T53" fmla="*/ 11 h 85"/>
                <a:gd name="T54" fmla="*/ 54 w 74"/>
                <a:gd name="T55" fmla="*/ 12 h 85"/>
                <a:gd name="T56" fmla="*/ 49 w 74"/>
                <a:gd name="T57" fmla="*/ 18 h 85"/>
                <a:gd name="T58" fmla="*/ 49 w 74"/>
                <a:gd name="T59" fmla="*/ 14 h 85"/>
                <a:gd name="T60" fmla="*/ 50 w 74"/>
                <a:gd name="T61" fmla="*/ 12 h 85"/>
                <a:gd name="T62" fmla="*/ 50 w 74"/>
                <a:gd name="T63" fmla="*/ 5 h 85"/>
                <a:gd name="T64" fmla="*/ 49 w 74"/>
                <a:gd name="T65" fmla="*/ 4 h 85"/>
                <a:gd name="T66" fmla="*/ 25 w 74"/>
                <a:gd name="T67" fmla="*/ 4 h 85"/>
                <a:gd name="T68" fmla="*/ 25 w 74"/>
                <a:gd name="T69" fmla="*/ 0 h 85"/>
                <a:gd name="T70" fmla="*/ 49 w 74"/>
                <a:gd name="T71" fmla="*/ 0 h 85"/>
                <a:gd name="T72" fmla="*/ 54 w 74"/>
                <a:gd name="T73" fmla="*/ 5 h 85"/>
                <a:gd name="T74" fmla="*/ 54 w 74"/>
                <a:gd name="T75" fmla="*/ 7 h 85"/>
                <a:gd name="T76" fmla="*/ 66 w 74"/>
                <a:gd name="T77" fmla="*/ 7 h 85"/>
                <a:gd name="T78" fmla="*/ 74 w 74"/>
                <a:gd name="T79" fmla="*/ 15 h 85"/>
                <a:gd name="T80" fmla="*/ 74 w 74"/>
                <a:gd name="T81" fmla="*/ 35 h 85"/>
                <a:gd name="T82" fmla="*/ 49 w 74"/>
                <a:gd name="T83" fmla="*/ 18 h 85"/>
                <a:gd name="T84" fmla="*/ 27 w 74"/>
                <a:gd name="T85" fmla="*/ 18 h 85"/>
                <a:gd name="T86" fmla="*/ 27 w 74"/>
                <a:gd name="T87" fmla="*/ 14 h 85"/>
                <a:gd name="T88" fmla="*/ 49 w 74"/>
                <a:gd name="T89" fmla="*/ 14 h 85"/>
                <a:gd name="T90" fmla="*/ 49 w 74"/>
                <a:gd name="T91" fmla="*/ 18 h 85"/>
                <a:gd name="T92" fmla="*/ 24 w 74"/>
                <a:gd name="T93" fmla="*/ 5 h 85"/>
                <a:gd name="T94" fmla="*/ 20 w 74"/>
                <a:gd name="T95" fmla="*/ 5 h 85"/>
                <a:gd name="T96" fmla="*/ 25 w 74"/>
                <a:gd name="T97" fmla="*/ 0 h 85"/>
                <a:gd name="T98" fmla="*/ 25 w 74"/>
                <a:gd name="T99" fmla="*/ 4 h 85"/>
                <a:gd name="T100" fmla="*/ 24 w 74"/>
                <a:gd name="T101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4" h="85">
                  <a:moveTo>
                    <a:pt x="31" y="85"/>
                  </a:moveTo>
                  <a:cubicBezTo>
                    <a:pt x="30" y="85"/>
                    <a:pt x="30" y="85"/>
                    <a:pt x="30" y="85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1"/>
                    <a:pt x="31" y="81"/>
                    <a:pt x="31" y="81"/>
                  </a:cubicBezTo>
                  <a:lnTo>
                    <a:pt x="31" y="85"/>
                  </a:lnTo>
                  <a:close/>
                  <a:moveTo>
                    <a:pt x="30" y="85"/>
                  </a:moveTo>
                  <a:cubicBezTo>
                    <a:pt x="8" y="85"/>
                    <a:pt x="8" y="85"/>
                    <a:pt x="8" y="85"/>
                  </a:cubicBezTo>
                  <a:cubicBezTo>
                    <a:pt x="3" y="85"/>
                    <a:pt x="0" y="82"/>
                    <a:pt x="0" y="7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0"/>
                    <a:pt x="3" y="7"/>
                    <a:pt x="8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5" y="11"/>
                    <a:pt x="4" y="12"/>
                    <a:pt x="4" y="15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4" y="79"/>
                    <a:pt x="5" y="81"/>
                    <a:pt x="8" y="81"/>
                  </a:cubicBezTo>
                  <a:cubicBezTo>
                    <a:pt x="30" y="81"/>
                    <a:pt x="30" y="81"/>
                    <a:pt x="30" y="81"/>
                  </a:cubicBezTo>
                  <a:lnTo>
                    <a:pt x="30" y="85"/>
                  </a:lnTo>
                  <a:close/>
                  <a:moveTo>
                    <a:pt x="74" y="35"/>
                  </a:moveTo>
                  <a:cubicBezTo>
                    <a:pt x="70" y="35"/>
                    <a:pt x="70" y="35"/>
                    <a:pt x="70" y="3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2"/>
                    <a:pt x="68" y="11"/>
                    <a:pt x="66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4" y="15"/>
                    <a:pt x="52" y="18"/>
                    <a:pt x="49" y="1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49" y="14"/>
                    <a:pt x="50" y="13"/>
                    <a:pt x="50" y="12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4"/>
                    <a:pt x="49" y="4"/>
                    <a:pt x="49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0"/>
                    <a:pt x="54" y="2"/>
                    <a:pt x="54" y="5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71" y="7"/>
                    <a:pt x="74" y="10"/>
                    <a:pt x="74" y="15"/>
                  </a:cubicBezTo>
                  <a:lnTo>
                    <a:pt x="74" y="35"/>
                  </a:lnTo>
                  <a:close/>
                  <a:moveTo>
                    <a:pt x="49" y="18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49" y="14"/>
                    <a:pt x="49" y="14"/>
                    <a:pt x="49" y="14"/>
                  </a:cubicBezTo>
                  <a:lnTo>
                    <a:pt x="49" y="18"/>
                  </a:lnTo>
                  <a:close/>
                  <a:moveTo>
                    <a:pt x="24" y="5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0" y="2"/>
                    <a:pt x="22" y="0"/>
                    <a:pt x="25" y="0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5" name="Freeform 214"/>
          <p:cNvSpPr>
            <a:spLocks noEditPoints="1"/>
          </p:cNvSpPr>
          <p:nvPr/>
        </p:nvSpPr>
        <p:spPr bwMode="auto">
          <a:xfrm>
            <a:off x="5958438" y="3621861"/>
            <a:ext cx="234599" cy="207986"/>
          </a:xfrm>
          <a:custGeom>
            <a:avLst/>
            <a:gdLst>
              <a:gd name="T0" fmla="*/ 43 w 116"/>
              <a:gd name="T1" fmla="*/ 102 h 102"/>
              <a:gd name="T2" fmla="*/ 58 w 116"/>
              <a:gd name="T3" fmla="*/ 61 h 102"/>
              <a:gd name="T4" fmla="*/ 99 w 116"/>
              <a:gd name="T5" fmla="*/ 102 h 102"/>
              <a:gd name="T6" fmla="*/ 89 w 116"/>
              <a:gd name="T7" fmla="*/ 20 h 102"/>
              <a:gd name="T8" fmla="*/ 87 w 116"/>
              <a:gd name="T9" fmla="*/ 21 h 102"/>
              <a:gd name="T10" fmla="*/ 86 w 116"/>
              <a:gd name="T11" fmla="*/ 11 h 102"/>
              <a:gd name="T12" fmla="*/ 82 w 116"/>
              <a:gd name="T13" fmla="*/ 18 h 102"/>
              <a:gd name="T14" fmla="*/ 77 w 116"/>
              <a:gd name="T15" fmla="*/ 13 h 102"/>
              <a:gd name="T16" fmla="*/ 79 w 116"/>
              <a:gd name="T17" fmla="*/ 13 h 102"/>
              <a:gd name="T18" fmla="*/ 79 w 116"/>
              <a:gd name="T19" fmla="*/ 11 h 102"/>
              <a:gd name="T20" fmla="*/ 80 w 116"/>
              <a:gd name="T21" fmla="*/ 9 h 102"/>
              <a:gd name="T22" fmla="*/ 78 w 116"/>
              <a:gd name="T23" fmla="*/ 8 h 102"/>
              <a:gd name="T24" fmla="*/ 81 w 116"/>
              <a:gd name="T25" fmla="*/ 11 h 102"/>
              <a:gd name="T26" fmla="*/ 79 w 116"/>
              <a:gd name="T27" fmla="*/ 15 h 102"/>
              <a:gd name="T28" fmla="*/ 77 w 116"/>
              <a:gd name="T29" fmla="*/ 13 h 102"/>
              <a:gd name="T30" fmla="*/ 74 w 116"/>
              <a:gd name="T31" fmla="*/ 8 h 102"/>
              <a:gd name="T32" fmla="*/ 72 w 116"/>
              <a:gd name="T33" fmla="*/ 8 h 102"/>
              <a:gd name="T34" fmla="*/ 75 w 116"/>
              <a:gd name="T35" fmla="*/ 7 h 102"/>
              <a:gd name="T36" fmla="*/ 73 w 116"/>
              <a:gd name="T37" fmla="*/ 11 h 102"/>
              <a:gd name="T38" fmla="*/ 74 w 116"/>
              <a:gd name="T39" fmla="*/ 14 h 102"/>
              <a:gd name="T40" fmla="*/ 45 w 116"/>
              <a:gd name="T41" fmla="*/ 11 h 102"/>
              <a:gd name="T42" fmla="*/ 44 w 116"/>
              <a:gd name="T43" fmla="*/ 13 h 102"/>
              <a:gd name="T44" fmla="*/ 38 w 116"/>
              <a:gd name="T45" fmla="*/ 8 h 102"/>
              <a:gd name="T46" fmla="*/ 37 w 116"/>
              <a:gd name="T47" fmla="*/ 15 h 102"/>
              <a:gd name="T48" fmla="*/ 29 w 116"/>
              <a:gd name="T49" fmla="*/ 13 h 102"/>
              <a:gd name="T50" fmla="*/ 33 w 116"/>
              <a:gd name="T51" fmla="*/ 13 h 102"/>
              <a:gd name="T52" fmla="*/ 35 w 116"/>
              <a:gd name="T53" fmla="*/ 17 h 102"/>
              <a:gd name="T54" fmla="*/ 31 w 116"/>
              <a:gd name="T55" fmla="*/ 16 h 102"/>
              <a:gd name="T56" fmla="*/ 29 w 116"/>
              <a:gd name="T57" fmla="*/ 13 h 102"/>
              <a:gd name="T58" fmla="*/ 30 w 116"/>
              <a:gd name="T59" fmla="*/ 20 h 102"/>
              <a:gd name="T60" fmla="*/ 24 w 116"/>
              <a:gd name="T61" fmla="*/ 18 h 102"/>
              <a:gd name="T62" fmla="*/ 7 w 116"/>
              <a:gd name="T63" fmla="*/ 58 h 102"/>
              <a:gd name="T64" fmla="*/ 4 w 116"/>
              <a:gd name="T65" fmla="*/ 55 h 102"/>
              <a:gd name="T66" fmla="*/ 8 w 116"/>
              <a:gd name="T67" fmla="*/ 53 h 102"/>
              <a:gd name="T68" fmla="*/ 7 w 116"/>
              <a:gd name="T69" fmla="*/ 47 h 102"/>
              <a:gd name="T70" fmla="*/ 6 w 116"/>
              <a:gd name="T71" fmla="*/ 50 h 102"/>
              <a:gd name="T72" fmla="*/ 10 w 116"/>
              <a:gd name="T73" fmla="*/ 48 h 102"/>
              <a:gd name="T74" fmla="*/ 14 w 116"/>
              <a:gd name="T75" fmla="*/ 45 h 102"/>
              <a:gd name="T76" fmla="*/ 12 w 116"/>
              <a:gd name="T77" fmla="*/ 45 h 102"/>
              <a:gd name="T78" fmla="*/ 11 w 116"/>
              <a:gd name="T79" fmla="*/ 43 h 102"/>
              <a:gd name="T80" fmla="*/ 6 w 116"/>
              <a:gd name="T81" fmla="*/ 44 h 102"/>
              <a:gd name="T82" fmla="*/ 9 w 116"/>
              <a:gd name="T83" fmla="*/ 44 h 102"/>
              <a:gd name="T84" fmla="*/ 13 w 116"/>
              <a:gd name="T85" fmla="*/ 43 h 102"/>
              <a:gd name="T86" fmla="*/ 14 w 116"/>
              <a:gd name="T87" fmla="*/ 38 h 102"/>
              <a:gd name="T88" fmla="*/ 15 w 116"/>
              <a:gd name="T89" fmla="*/ 40 h 102"/>
              <a:gd name="T90" fmla="*/ 58 w 116"/>
              <a:gd name="T91" fmla="*/ 14 h 102"/>
              <a:gd name="T92" fmla="*/ 101 w 116"/>
              <a:gd name="T93" fmla="*/ 35 h 102"/>
              <a:gd name="T94" fmla="*/ 106 w 116"/>
              <a:gd name="T95" fmla="*/ 35 h 102"/>
              <a:gd name="T96" fmla="*/ 104 w 116"/>
              <a:gd name="T97" fmla="*/ 33 h 102"/>
              <a:gd name="T98" fmla="*/ 106 w 116"/>
              <a:gd name="T99" fmla="*/ 37 h 102"/>
              <a:gd name="T100" fmla="*/ 102 w 116"/>
              <a:gd name="T101" fmla="*/ 36 h 102"/>
              <a:gd name="T102" fmla="*/ 99 w 116"/>
              <a:gd name="T103" fmla="*/ 35 h 102"/>
              <a:gd name="T104" fmla="*/ 108 w 116"/>
              <a:gd name="T105" fmla="*/ 39 h 102"/>
              <a:gd name="T106" fmla="*/ 108 w 116"/>
              <a:gd name="T107" fmla="*/ 42 h 102"/>
              <a:gd name="T108" fmla="*/ 106 w 116"/>
              <a:gd name="T109" fmla="*/ 40 h 102"/>
              <a:gd name="T110" fmla="*/ 104 w 116"/>
              <a:gd name="T111" fmla="*/ 44 h 102"/>
              <a:gd name="T112" fmla="*/ 106 w 116"/>
              <a:gd name="T113" fmla="*/ 46 h 102"/>
              <a:gd name="T114" fmla="*/ 106 w 116"/>
              <a:gd name="T115" fmla="*/ 49 h 102"/>
              <a:gd name="T116" fmla="*/ 107 w 116"/>
              <a:gd name="T117" fmla="*/ 47 h 102"/>
              <a:gd name="T118" fmla="*/ 111 w 116"/>
              <a:gd name="T119" fmla="*/ 49 h 102"/>
              <a:gd name="T120" fmla="*/ 109 w 116"/>
              <a:gd name="T121" fmla="*/ 49 h 102"/>
              <a:gd name="T122" fmla="*/ 105 w 116"/>
              <a:gd name="T123" fmla="*/ 54 h 102"/>
              <a:gd name="T124" fmla="*/ 113 w 116"/>
              <a:gd name="T125" fmla="*/ 56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6" h="102">
                <a:moveTo>
                  <a:pt x="58" y="0"/>
                </a:moveTo>
                <a:cubicBezTo>
                  <a:pt x="26" y="0"/>
                  <a:pt x="0" y="27"/>
                  <a:pt x="0" y="59"/>
                </a:cubicBezTo>
                <a:cubicBezTo>
                  <a:pt x="0" y="76"/>
                  <a:pt x="7" y="91"/>
                  <a:pt x="18" y="102"/>
                </a:cubicBezTo>
                <a:cubicBezTo>
                  <a:pt x="43" y="102"/>
                  <a:pt x="43" y="102"/>
                  <a:pt x="43" y="102"/>
                </a:cubicBezTo>
                <a:cubicBezTo>
                  <a:pt x="26" y="95"/>
                  <a:pt x="14" y="79"/>
                  <a:pt x="14" y="59"/>
                </a:cubicBezTo>
                <a:cubicBezTo>
                  <a:pt x="14" y="56"/>
                  <a:pt x="15" y="53"/>
                  <a:pt x="15" y="49"/>
                </a:cubicBezTo>
                <a:cubicBezTo>
                  <a:pt x="58" y="61"/>
                  <a:pt x="58" y="61"/>
                  <a:pt x="58" y="61"/>
                </a:cubicBezTo>
                <a:cubicBezTo>
                  <a:pt x="58" y="61"/>
                  <a:pt x="58" y="61"/>
                  <a:pt x="58" y="61"/>
                </a:cubicBezTo>
                <a:cubicBezTo>
                  <a:pt x="101" y="49"/>
                  <a:pt x="101" y="49"/>
                  <a:pt x="101" y="49"/>
                </a:cubicBezTo>
                <a:cubicBezTo>
                  <a:pt x="102" y="53"/>
                  <a:pt x="102" y="56"/>
                  <a:pt x="102" y="59"/>
                </a:cubicBezTo>
                <a:cubicBezTo>
                  <a:pt x="102" y="79"/>
                  <a:pt x="91" y="95"/>
                  <a:pt x="74" y="102"/>
                </a:cubicBezTo>
                <a:cubicBezTo>
                  <a:pt x="99" y="102"/>
                  <a:pt x="99" y="102"/>
                  <a:pt x="99" y="102"/>
                </a:cubicBezTo>
                <a:cubicBezTo>
                  <a:pt x="110" y="91"/>
                  <a:pt x="116" y="76"/>
                  <a:pt x="116" y="59"/>
                </a:cubicBezTo>
                <a:cubicBezTo>
                  <a:pt x="116" y="27"/>
                  <a:pt x="90" y="0"/>
                  <a:pt x="58" y="0"/>
                </a:cubicBezTo>
                <a:close/>
                <a:moveTo>
                  <a:pt x="91" y="14"/>
                </a:moveTo>
                <a:cubicBezTo>
                  <a:pt x="89" y="20"/>
                  <a:pt x="89" y="20"/>
                  <a:pt x="89" y="20"/>
                </a:cubicBezTo>
                <a:cubicBezTo>
                  <a:pt x="94" y="17"/>
                  <a:pt x="94" y="17"/>
                  <a:pt x="94" y="17"/>
                </a:cubicBezTo>
                <a:cubicBezTo>
                  <a:pt x="95" y="18"/>
                  <a:pt x="95" y="18"/>
                  <a:pt x="95" y="18"/>
                </a:cubicBezTo>
                <a:cubicBezTo>
                  <a:pt x="88" y="22"/>
                  <a:pt x="88" y="22"/>
                  <a:pt x="88" y="22"/>
                </a:cubicBezTo>
                <a:cubicBezTo>
                  <a:pt x="87" y="21"/>
                  <a:pt x="87" y="21"/>
                  <a:pt x="87" y="21"/>
                </a:cubicBezTo>
                <a:cubicBezTo>
                  <a:pt x="89" y="13"/>
                  <a:pt x="89" y="13"/>
                  <a:pt x="89" y="13"/>
                </a:cubicBezTo>
                <a:lnTo>
                  <a:pt x="91" y="14"/>
                </a:lnTo>
                <a:close/>
                <a:moveTo>
                  <a:pt x="84" y="11"/>
                </a:moveTo>
                <a:cubicBezTo>
                  <a:pt x="85" y="11"/>
                  <a:pt x="85" y="11"/>
                  <a:pt x="86" y="11"/>
                </a:cubicBezTo>
                <a:cubicBezTo>
                  <a:pt x="86" y="11"/>
                  <a:pt x="87" y="12"/>
                  <a:pt x="87" y="12"/>
                </a:cubicBezTo>
                <a:cubicBezTo>
                  <a:pt x="87" y="13"/>
                  <a:pt x="87" y="14"/>
                  <a:pt x="86" y="16"/>
                </a:cubicBezTo>
                <a:cubicBezTo>
                  <a:pt x="85" y="17"/>
                  <a:pt x="85" y="18"/>
                  <a:pt x="84" y="18"/>
                </a:cubicBezTo>
                <a:cubicBezTo>
                  <a:pt x="84" y="18"/>
                  <a:pt x="83" y="18"/>
                  <a:pt x="82" y="18"/>
                </a:cubicBezTo>
                <a:cubicBezTo>
                  <a:pt x="82" y="17"/>
                  <a:pt x="81" y="17"/>
                  <a:pt x="81" y="16"/>
                </a:cubicBezTo>
                <a:cubicBezTo>
                  <a:pt x="81" y="15"/>
                  <a:pt x="81" y="14"/>
                  <a:pt x="82" y="13"/>
                </a:cubicBezTo>
                <a:cubicBezTo>
                  <a:pt x="83" y="12"/>
                  <a:pt x="83" y="11"/>
                  <a:pt x="84" y="11"/>
                </a:cubicBezTo>
                <a:close/>
                <a:moveTo>
                  <a:pt x="77" y="13"/>
                </a:moveTo>
                <a:cubicBezTo>
                  <a:pt x="77" y="13"/>
                  <a:pt x="77" y="13"/>
                  <a:pt x="77" y="13"/>
                </a:cubicBezTo>
                <a:cubicBezTo>
                  <a:pt x="77" y="14"/>
                  <a:pt x="77" y="14"/>
                  <a:pt x="78" y="14"/>
                </a:cubicBezTo>
                <a:cubicBezTo>
                  <a:pt x="78" y="14"/>
                  <a:pt x="78" y="14"/>
                  <a:pt x="78" y="14"/>
                </a:cubicBezTo>
                <a:cubicBezTo>
                  <a:pt x="79" y="14"/>
                  <a:pt x="79" y="14"/>
                  <a:pt x="79" y="13"/>
                </a:cubicBezTo>
                <a:cubicBezTo>
                  <a:pt x="79" y="13"/>
                  <a:pt x="79" y="13"/>
                  <a:pt x="79" y="12"/>
                </a:cubicBezTo>
                <a:cubicBezTo>
                  <a:pt x="79" y="12"/>
                  <a:pt x="79" y="12"/>
                  <a:pt x="79" y="12"/>
                </a:cubicBezTo>
                <a:cubicBezTo>
                  <a:pt x="78" y="12"/>
                  <a:pt x="78" y="12"/>
                  <a:pt x="78" y="12"/>
                </a:cubicBezTo>
                <a:cubicBezTo>
                  <a:pt x="79" y="11"/>
                  <a:pt x="79" y="11"/>
                  <a:pt x="79" y="11"/>
                </a:cubicBezTo>
                <a:cubicBezTo>
                  <a:pt x="79" y="11"/>
                  <a:pt x="79" y="11"/>
                  <a:pt x="79" y="11"/>
                </a:cubicBezTo>
                <a:cubicBezTo>
                  <a:pt x="80" y="11"/>
                  <a:pt x="80" y="10"/>
                  <a:pt x="80" y="10"/>
                </a:cubicBezTo>
                <a:cubicBezTo>
                  <a:pt x="80" y="9"/>
                  <a:pt x="80" y="9"/>
                  <a:pt x="80" y="9"/>
                </a:cubicBezTo>
                <a:cubicBezTo>
                  <a:pt x="80" y="9"/>
                  <a:pt x="80" y="9"/>
                  <a:pt x="80" y="9"/>
                </a:cubicBezTo>
                <a:cubicBezTo>
                  <a:pt x="79" y="9"/>
                  <a:pt x="79" y="9"/>
                  <a:pt x="79" y="9"/>
                </a:cubicBezTo>
                <a:cubicBezTo>
                  <a:pt x="79" y="9"/>
                  <a:pt x="79" y="9"/>
                  <a:pt x="78" y="10"/>
                </a:cubicBezTo>
                <a:cubicBezTo>
                  <a:pt x="77" y="9"/>
                  <a:pt x="77" y="9"/>
                  <a:pt x="77" y="9"/>
                </a:cubicBezTo>
                <a:cubicBezTo>
                  <a:pt x="78" y="8"/>
                  <a:pt x="78" y="8"/>
                  <a:pt x="78" y="8"/>
                </a:cubicBezTo>
                <a:cubicBezTo>
                  <a:pt x="78" y="8"/>
                  <a:pt x="79" y="8"/>
                  <a:pt x="79" y="8"/>
                </a:cubicBezTo>
                <a:cubicBezTo>
                  <a:pt x="79" y="8"/>
                  <a:pt x="80" y="8"/>
                  <a:pt x="80" y="8"/>
                </a:cubicBezTo>
                <a:cubicBezTo>
                  <a:pt x="81" y="8"/>
                  <a:pt x="81" y="9"/>
                  <a:pt x="81" y="9"/>
                </a:cubicBezTo>
                <a:cubicBezTo>
                  <a:pt x="82" y="10"/>
                  <a:pt x="82" y="10"/>
                  <a:pt x="81" y="11"/>
                </a:cubicBezTo>
                <a:cubicBezTo>
                  <a:pt x="81" y="11"/>
                  <a:pt x="81" y="12"/>
                  <a:pt x="80" y="12"/>
                </a:cubicBezTo>
                <a:cubicBezTo>
                  <a:pt x="80" y="12"/>
                  <a:pt x="80" y="12"/>
                  <a:pt x="80" y="13"/>
                </a:cubicBezTo>
                <a:cubicBezTo>
                  <a:pt x="81" y="13"/>
                  <a:pt x="81" y="13"/>
                  <a:pt x="80" y="14"/>
                </a:cubicBezTo>
                <a:cubicBezTo>
                  <a:pt x="80" y="14"/>
                  <a:pt x="80" y="15"/>
                  <a:pt x="79" y="15"/>
                </a:cubicBezTo>
                <a:cubicBezTo>
                  <a:pt x="78" y="15"/>
                  <a:pt x="78" y="15"/>
                  <a:pt x="77" y="15"/>
                </a:cubicBezTo>
                <a:cubicBezTo>
                  <a:pt x="77" y="15"/>
                  <a:pt x="76" y="14"/>
                  <a:pt x="76" y="14"/>
                </a:cubicBezTo>
                <a:cubicBezTo>
                  <a:pt x="76" y="13"/>
                  <a:pt x="75" y="13"/>
                  <a:pt x="76" y="12"/>
                </a:cubicBezTo>
                <a:lnTo>
                  <a:pt x="77" y="13"/>
                </a:lnTo>
                <a:close/>
                <a:moveTo>
                  <a:pt x="70" y="11"/>
                </a:moveTo>
                <a:cubicBezTo>
                  <a:pt x="71" y="10"/>
                  <a:pt x="71" y="10"/>
                  <a:pt x="72" y="10"/>
                </a:cubicBezTo>
                <a:cubicBezTo>
                  <a:pt x="73" y="9"/>
                  <a:pt x="73" y="9"/>
                  <a:pt x="74" y="9"/>
                </a:cubicBezTo>
                <a:cubicBezTo>
                  <a:pt x="74" y="9"/>
                  <a:pt x="74" y="8"/>
                  <a:pt x="74" y="8"/>
                </a:cubicBezTo>
                <a:cubicBezTo>
                  <a:pt x="74" y="8"/>
                  <a:pt x="74" y="7"/>
                  <a:pt x="74" y="7"/>
                </a:cubicBezTo>
                <a:cubicBezTo>
                  <a:pt x="74" y="7"/>
                  <a:pt x="74" y="7"/>
                  <a:pt x="74" y="7"/>
                </a:cubicBezTo>
                <a:cubicBezTo>
                  <a:pt x="73" y="7"/>
                  <a:pt x="73" y="7"/>
                  <a:pt x="73" y="7"/>
                </a:cubicBezTo>
                <a:cubicBezTo>
                  <a:pt x="73" y="7"/>
                  <a:pt x="72" y="7"/>
                  <a:pt x="72" y="8"/>
                </a:cubicBezTo>
                <a:cubicBezTo>
                  <a:pt x="71" y="7"/>
                  <a:pt x="71" y="7"/>
                  <a:pt x="71" y="7"/>
                </a:cubicBezTo>
                <a:cubicBezTo>
                  <a:pt x="71" y="6"/>
                  <a:pt x="72" y="6"/>
                  <a:pt x="72" y="6"/>
                </a:cubicBezTo>
                <a:cubicBezTo>
                  <a:pt x="73" y="5"/>
                  <a:pt x="73" y="5"/>
                  <a:pt x="74" y="6"/>
                </a:cubicBezTo>
                <a:cubicBezTo>
                  <a:pt x="75" y="6"/>
                  <a:pt x="75" y="6"/>
                  <a:pt x="75" y="7"/>
                </a:cubicBezTo>
                <a:cubicBezTo>
                  <a:pt x="76" y="7"/>
                  <a:pt x="76" y="8"/>
                  <a:pt x="75" y="8"/>
                </a:cubicBezTo>
                <a:cubicBezTo>
                  <a:pt x="75" y="9"/>
                  <a:pt x="75" y="9"/>
                  <a:pt x="75" y="9"/>
                </a:cubicBezTo>
                <a:cubicBezTo>
                  <a:pt x="75" y="9"/>
                  <a:pt x="75" y="10"/>
                  <a:pt x="74" y="10"/>
                </a:cubicBezTo>
                <a:cubicBezTo>
                  <a:pt x="74" y="10"/>
                  <a:pt x="74" y="10"/>
                  <a:pt x="73" y="11"/>
                </a:cubicBezTo>
                <a:cubicBezTo>
                  <a:pt x="73" y="11"/>
                  <a:pt x="72" y="11"/>
                  <a:pt x="72" y="11"/>
                </a:cubicBezTo>
                <a:cubicBezTo>
                  <a:pt x="72" y="11"/>
                  <a:pt x="72" y="11"/>
                  <a:pt x="72" y="12"/>
                </a:cubicBezTo>
                <a:cubicBezTo>
                  <a:pt x="74" y="12"/>
                  <a:pt x="74" y="12"/>
                  <a:pt x="74" y="12"/>
                </a:cubicBezTo>
                <a:cubicBezTo>
                  <a:pt x="74" y="14"/>
                  <a:pt x="74" y="14"/>
                  <a:pt x="74" y="14"/>
                </a:cubicBezTo>
                <a:cubicBezTo>
                  <a:pt x="69" y="12"/>
                  <a:pt x="69" y="12"/>
                  <a:pt x="69" y="12"/>
                </a:cubicBezTo>
                <a:cubicBezTo>
                  <a:pt x="70" y="12"/>
                  <a:pt x="70" y="11"/>
                  <a:pt x="70" y="11"/>
                </a:cubicBezTo>
                <a:close/>
                <a:moveTo>
                  <a:pt x="41" y="6"/>
                </a:moveTo>
                <a:cubicBezTo>
                  <a:pt x="45" y="11"/>
                  <a:pt x="45" y="11"/>
                  <a:pt x="45" y="11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6" y="13"/>
                  <a:pt x="46" y="13"/>
                  <a:pt x="46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0" y="7"/>
                  <a:pt x="40" y="7"/>
                  <a:pt x="40" y="7"/>
                </a:cubicBezTo>
                <a:lnTo>
                  <a:pt x="41" y="6"/>
                </a:lnTo>
                <a:close/>
                <a:moveTo>
                  <a:pt x="36" y="8"/>
                </a:moveTo>
                <a:cubicBezTo>
                  <a:pt x="37" y="8"/>
                  <a:pt x="37" y="8"/>
                  <a:pt x="38" y="8"/>
                </a:cubicBezTo>
                <a:cubicBezTo>
                  <a:pt x="39" y="9"/>
                  <a:pt x="39" y="9"/>
                  <a:pt x="40" y="11"/>
                </a:cubicBezTo>
                <a:cubicBezTo>
                  <a:pt x="40" y="12"/>
                  <a:pt x="41" y="13"/>
                  <a:pt x="40" y="14"/>
                </a:cubicBezTo>
                <a:cubicBezTo>
                  <a:pt x="40" y="14"/>
                  <a:pt x="40" y="15"/>
                  <a:pt x="39" y="15"/>
                </a:cubicBezTo>
                <a:cubicBezTo>
                  <a:pt x="38" y="16"/>
                  <a:pt x="38" y="16"/>
                  <a:pt x="37" y="15"/>
                </a:cubicBezTo>
                <a:cubicBezTo>
                  <a:pt x="37" y="15"/>
                  <a:pt x="36" y="14"/>
                  <a:pt x="35" y="13"/>
                </a:cubicBezTo>
                <a:cubicBezTo>
                  <a:pt x="35" y="11"/>
                  <a:pt x="35" y="10"/>
                  <a:pt x="35" y="10"/>
                </a:cubicBezTo>
                <a:cubicBezTo>
                  <a:pt x="35" y="9"/>
                  <a:pt x="35" y="9"/>
                  <a:pt x="36" y="8"/>
                </a:cubicBezTo>
                <a:close/>
                <a:moveTo>
                  <a:pt x="29" y="13"/>
                </a:moveTo>
                <a:cubicBezTo>
                  <a:pt x="29" y="12"/>
                  <a:pt x="30" y="12"/>
                  <a:pt x="30" y="11"/>
                </a:cubicBezTo>
                <a:cubicBezTo>
                  <a:pt x="31" y="11"/>
                  <a:pt x="32" y="11"/>
                  <a:pt x="32" y="11"/>
                </a:cubicBezTo>
                <a:cubicBezTo>
                  <a:pt x="33" y="11"/>
                  <a:pt x="33" y="11"/>
                  <a:pt x="33" y="12"/>
                </a:cubicBezTo>
                <a:cubicBezTo>
                  <a:pt x="33" y="12"/>
                  <a:pt x="34" y="13"/>
                  <a:pt x="33" y="13"/>
                </a:cubicBezTo>
                <a:cubicBezTo>
                  <a:pt x="33" y="13"/>
                  <a:pt x="33" y="13"/>
                  <a:pt x="33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5" y="14"/>
                  <a:pt x="35" y="14"/>
                  <a:pt x="35" y="15"/>
                </a:cubicBezTo>
                <a:cubicBezTo>
                  <a:pt x="35" y="15"/>
                  <a:pt x="35" y="16"/>
                  <a:pt x="35" y="17"/>
                </a:cubicBezTo>
                <a:cubicBezTo>
                  <a:pt x="35" y="17"/>
                  <a:pt x="35" y="18"/>
                  <a:pt x="34" y="18"/>
                </a:cubicBezTo>
                <a:cubicBezTo>
                  <a:pt x="34" y="18"/>
                  <a:pt x="33" y="19"/>
                  <a:pt x="32" y="18"/>
                </a:cubicBezTo>
                <a:cubicBezTo>
                  <a:pt x="32" y="18"/>
                  <a:pt x="31" y="18"/>
                  <a:pt x="31" y="17"/>
                </a:cubicBezTo>
                <a:cubicBezTo>
                  <a:pt x="31" y="17"/>
                  <a:pt x="31" y="16"/>
                  <a:pt x="31" y="16"/>
                </a:cubicBezTo>
                <a:cubicBezTo>
                  <a:pt x="31" y="16"/>
                  <a:pt x="31" y="15"/>
                  <a:pt x="31" y="15"/>
                </a:cubicBezTo>
                <a:cubicBezTo>
                  <a:pt x="31" y="15"/>
                  <a:pt x="30" y="15"/>
                  <a:pt x="30" y="15"/>
                </a:cubicBezTo>
                <a:cubicBezTo>
                  <a:pt x="30" y="15"/>
                  <a:pt x="30" y="14"/>
                  <a:pt x="29" y="14"/>
                </a:cubicBezTo>
                <a:cubicBezTo>
                  <a:pt x="29" y="14"/>
                  <a:pt x="29" y="13"/>
                  <a:pt x="29" y="13"/>
                </a:cubicBezTo>
                <a:close/>
                <a:moveTo>
                  <a:pt x="25" y="17"/>
                </a:moveTo>
                <a:cubicBezTo>
                  <a:pt x="25" y="16"/>
                  <a:pt x="25" y="16"/>
                  <a:pt x="25" y="15"/>
                </a:cubicBezTo>
                <a:cubicBezTo>
                  <a:pt x="26" y="14"/>
                  <a:pt x="26" y="14"/>
                  <a:pt x="26" y="14"/>
                </a:cubicBezTo>
                <a:cubicBezTo>
                  <a:pt x="30" y="20"/>
                  <a:pt x="30" y="20"/>
                  <a:pt x="30" y="20"/>
                </a:cubicBezTo>
                <a:cubicBezTo>
                  <a:pt x="29" y="21"/>
                  <a:pt x="29" y="21"/>
                  <a:pt x="29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8"/>
                  <a:pt x="26" y="18"/>
                  <a:pt x="25" y="19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7"/>
                  <a:pt x="25" y="17"/>
                  <a:pt x="25" y="17"/>
                </a:cubicBezTo>
                <a:close/>
                <a:moveTo>
                  <a:pt x="11" y="57"/>
                </a:moveTo>
                <a:cubicBezTo>
                  <a:pt x="6" y="56"/>
                  <a:pt x="6" y="56"/>
                  <a:pt x="6" y="56"/>
                </a:cubicBezTo>
                <a:cubicBezTo>
                  <a:pt x="7" y="57"/>
                  <a:pt x="7" y="57"/>
                  <a:pt x="7" y="58"/>
                </a:cubicBezTo>
                <a:cubicBezTo>
                  <a:pt x="6" y="58"/>
                  <a:pt x="6" y="58"/>
                  <a:pt x="6" y="58"/>
                </a:cubicBezTo>
                <a:cubicBezTo>
                  <a:pt x="6" y="58"/>
                  <a:pt x="5" y="57"/>
                  <a:pt x="5" y="57"/>
                </a:cubicBezTo>
                <a:cubicBezTo>
                  <a:pt x="5" y="56"/>
                  <a:pt x="5" y="56"/>
                  <a:pt x="4" y="56"/>
                </a:cubicBezTo>
                <a:cubicBezTo>
                  <a:pt x="4" y="55"/>
                  <a:pt x="4" y="55"/>
                  <a:pt x="4" y="55"/>
                </a:cubicBezTo>
                <a:cubicBezTo>
                  <a:pt x="12" y="55"/>
                  <a:pt x="12" y="55"/>
                  <a:pt x="12" y="55"/>
                </a:cubicBezTo>
                <a:lnTo>
                  <a:pt x="11" y="57"/>
                </a:lnTo>
                <a:close/>
                <a:moveTo>
                  <a:pt x="11" y="52"/>
                </a:moveTo>
                <a:cubicBezTo>
                  <a:pt x="10" y="53"/>
                  <a:pt x="9" y="53"/>
                  <a:pt x="8" y="53"/>
                </a:cubicBezTo>
                <a:cubicBezTo>
                  <a:pt x="7" y="52"/>
                  <a:pt x="6" y="52"/>
                  <a:pt x="5" y="51"/>
                </a:cubicBezTo>
                <a:cubicBezTo>
                  <a:pt x="5" y="51"/>
                  <a:pt x="5" y="50"/>
                  <a:pt x="5" y="49"/>
                </a:cubicBezTo>
                <a:cubicBezTo>
                  <a:pt x="5" y="49"/>
                  <a:pt x="5" y="48"/>
                  <a:pt x="6" y="48"/>
                </a:cubicBezTo>
                <a:cubicBezTo>
                  <a:pt x="6" y="47"/>
                  <a:pt x="6" y="47"/>
                  <a:pt x="7" y="47"/>
                </a:cubicBezTo>
                <a:cubicBezTo>
                  <a:pt x="7" y="49"/>
                  <a:pt x="7" y="49"/>
                  <a:pt x="7" y="49"/>
                </a:cubicBezTo>
                <a:cubicBezTo>
                  <a:pt x="7" y="49"/>
                  <a:pt x="6" y="49"/>
                  <a:pt x="6" y="49"/>
                </a:cubicBezTo>
                <a:cubicBezTo>
                  <a:pt x="6" y="49"/>
                  <a:pt x="6" y="49"/>
                  <a:pt x="6" y="49"/>
                </a:cubicBezTo>
                <a:cubicBezTo>
                  <a:pt x="6" y="50"/>
                  <a:pt x="6" y="50"/>
                  <a:pt x="6" y="50"/>
                </a:cubicBezTo>
                <a:cubicBezTo>
                  <a:pt x="7" y="50"/>
                  <a:pt x="7" y="51"/>
                  <a:pt x="8" y="51"/>
                </a:cubicBezTo>
                <a:cubicBezTo>
                  <a:pt x="8" y="50"/>
                  <a:pt x="7" y="50"/>
                  <a:pt x="7" y="49"/>
                </a:cubicBezTo>
                <a:cubicBezTo>
                  <a:pt x="8" y="49"/>
                  <a:pt x="8" y="48"/>
                  <a:pt x="8" y="48"/>
                </a:cubicBezTo>
                <a:cubicBezTo>
                  <a:pt x="9" y="48"/>
                  <a:pt x="9" y="48"/>
                  <a:pt x="10" y="48"/>
                </a:cubicBezTo>
                <a:cubicBezTo>
                  <a:pt x="11" y="48"/>
                  <a:pt x="12" y="48"/>
                  <a:pt x="12" y="49"/>
                </a:cubicBezTo>
                <a:cubicBezTo>
                  <a:pt x="12" y="49"/>
                  <a:pt x="12" y="50"/>
                  <a:pt x="12" y="51"/>
                </a:cubicBezTo>
                <a:cubicBezTo>
                  <a:pt x="12" y="51"/>
                  <a:pt x="12" y="52"/>
                  <a:pt x="11" y="52"/>
                </a:cubicBezTo>
                <a:close/>
                <a:moveTo>
                  <a:pt x="14" y="45"/>
                </a:moveTo>
                <a:cubicBezTo>
                  <a:pt x="13" y="46"/>
                  <a:pt x="13" y="46"/>
                  <a:pt x="13" y="46"/>
                </a:cubicBezTo>
                <a:cubicBezTo>
                  <a:pt x="12" y="47"/>
                  <a:pt x="12" y="47"/>
                  <a:pt x="11" y="47"/>
                </a:cubicBezTo>
                <a:cubicBezTo>
                  <a:pt x="11" y="45"/>
                  <a:pt x="11" y="45"/>
                  <a:pt x="11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3" y="45"/>
                </a:cubicBezTo>
                <a:cubicBezTo>
                  <a:pt x="13" y="44"/>
                  <a:pt x="13" y="44"/>
                  <a:pt x="12" y="44"/>
                </a:cubicBezTo>
                <a:cubicBezTo>
                  <a:pt x="12" y="43"/>
                  <a:pt x="12" y="43"/>
                  <a:pt x="12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3"/>
                  <a:pt x="10" y="43"/>
                  <a:pt x="10" y="44"/>
                </a:cubicBezTo>
                <a:cubicBezTo>
                  <a:pt x="10" y="44"/>
                  <a:pt x="10" y="45"/>
                  <a:pt x="10" y="45"/>
                </a:cubicBezTo>
                <a:cubicBezTo>
                  <a:pt x="9" y="46"/>
                  <a:pt x="9" y="46"/>
                  <a:pt x="9" y="46"/>
                </a:cubicBezTo>
                <a:cubicBezTo>
                  <a:pt x="6" y="44"/>
                  <a:pt x="6" y="44"/>
                  <a:pt x="6" y="44"/>
                </a:cubicBezTo>
                <a:cubicBezTo>
                  <a:pt x="7" y="40"/>
                  <a:pt x="7" y="40"/>
                  <a:pt x="7" y="40"/>
                </a:cubicBezTo>
                <a:cubicBezTo>
                  <a:pt x="9" y="41"/>
                  <a:pt x="9" y="41"/>
                  <a:pt x="9" y="41"/>
                </a:cubicBezTo>
                <a:cubicBezTo>
                  <a:pt x="8" y="43"/>
                  <a:pt x="8" y="43"/>
                  <a:pt x="8" y="43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2"/>
                  <a:pt x="10" y="42"/>
                </a:cubicBezTo>
                <a:cubicBezTo>
                  <a:pt x="11" y="41"/>
                  <a:pt x="11" y="41"/>
                  <a:pt x="12" y="42"/>
                </a:cubicBezTo>
                <a:cubicBezTo>
                  <a:pt x="13" y="42"/>
                  <a:pt x="13" y="42"/>
                  <a:pt x="13" y="43"/>
                </a:cubicBezTo>
                <a:cubicBezTo>
                  <a:pt x="14" y="43"/>
                  <a:pt x="14" y="44"/>
                  <a:pt x="14" y="45"/>
                </a:cubicBezTo>
                <a:close/>
                <a:moveTo>
                  <a:pt x="8" y="39"/>
                </a:moveTo>
                <a:cubicBezTo>
                  <a:pt x="8" y="38"/>
                  <a:pt x="8" y="38"/>
                  <a:pt x="8" y="38"/>
                </a:cubicBezTo>
                <a:cubicBezTo>
                  <a:pt x="14" y="38"/>
                  <a:pt x="14" y="38"/>
                  <a:pt x="14" y="38"/>
                </a:cubicBezTo>
                <a:cubicBezTo>
                  <a:pt x="10" y="34"/>
                  <a:pt x="10" y="34"/>
                  <a:pt x="10" y="34"/>
                </a:cubicBezTo>
                <a:cubicBezTo>
                  <a:pt x="11" y="33"/>
                  <a:pt x="11" y="33"/>
                  <a:pt x="11" y="33"/>
                </a:cubicBezTo>
                <a:cubicBezTo>
                  <a:pt x="16" y="38"/>
                  <a:pt x="16" y="38"/>
                  <a:pt x="16" y="38"/>
                </a:cubicBezTo>
                <a:cubicBezTo>
                  <a:pt x="15" y="40"/>
                  <a:pt x="15" y="40"/>
                  <a:pt x="15" y="40"/>
                </a:cubicBezTo>
                <a:lnTo>
                  <a:pt x="8" y="39"/>
                </a:lnTo>
                <a:close/>
                <a:moveTo>
                  <a:pt x="58" y="58"/>
                </a:moveTo>
                <a:cubicBezTo>
                  <a:pt x="16" y="46"/>
                  <a:pt x="16" y="46"/>
                  <a:pt x="16" y="46"/>
                </a:cubicBezTo>
                <a:cubicBezTo>
                  <a:pt x="22" y="28"/>
                  <a:pt x="38" y="14"/>
                  <a:pt x="58" y="14"/>
                </a:cubicBezTo>
                <a:cubicBezTo>
                  <a:pt x="78" y="14"/>
                  <a:pt x="95" y="28"/>
                  <a:pt x="100" y="46"/>
                </a:cubicBezTo>
                <a:lnTo>
                  <a:pt x="58" y="58"/>
                </a:lnTo>
                <a:close/>
                <a:moveTo>
                  <a:pt x="99" y="35"/>
                </a:moveTo>
                <a:cubicBezTo>
                  <a:pt x="100" y="35"/>
                  <a:pt x="100" y="35"/>
                  <a:pt x="101" y="35"/>
                </a:cubicBezTo>
                <a:cubicBezTo>
                  <a:pt x="101" y="35"/>
                  <a:pt x="102" y="35"/>
                  <a:pt x="103" y="35"/>
                </a:cubicBezTo>
                <a:cubicBezTo>
                  <a:pt x="104" y="36"/>
                  <a:pt x="104" y="36"/>
                  <a:pt x="104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6" y="36"/>
                  <a:pt x="106" y="35"/>
                  <a:pt x="106" y="35"/>
                </a:cubicBezTo>
                <a:cubicBezTo>
                  <a:pt x="106" y="35"/>
                  <a:pt x="106" y="35"/>
                  <a:pt x="106" y="34"/>
                </a:cubicBezTo>
                <a:cubicBezTo>
                  <a:pt x="106" y="34"/>
                  <a:pt x="106" y="34"/>
                  <a:pt x="105" y="34"/>
                </a:cubicBezTo>
                <a:cubicBezTo>
                  <a:pt x="105" y="34"/>
                  <a:pt x="105" y="34"/>
                  <a:pt x="104" y="34"/>
                </a:cubicBezTo>
                <a:cubicBezTo>
                  <a:pt x="104" y="33"/>
                  <a:pt x="104" y="33"/>
                  <a:pt x="104" y="33"/>
                </a:cubicBezTo>
                <a:cubicBezTo>
                  <a:pt x="105" y="32"/>
                  <a:pt x="105" y="32"/>
                  <a:pt x="106" y="33"/>
                </a:cubicBezTo>
                <a:cubicBezTo>
                  <a:pt x="106" y="33"/>
                  <a:pt x="107" y="33"/>
                  <a:pt x="107" y="34"/>
                </a:cubicBezTo>
                <a:cubicBezTo>
                  <a:pt x="107" y="35"/>
                  <a:pt x="107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6" y="37"/>
                  <a:pt x="106" y="37"/>
                  <a:pt x="105" y="37"/>
                </a:cubicBezTo>
                <a:cubicBezTo>
                  <a:pt x="105" y="37"/>
                  <a:pt x="104" y="37"/>
                  <a:pt x="104" y="37"/>
                </a:cubicBezTo>
                <a:cubicBezTo>
                  <a:pt x="104" y="37"/>
                  <a:pt x="103" y="37"/>
                  <a:pt x="103" y="37"/>
                </a:cubicBezTo>
                <a:cubicBezTo>
                  <a:pt x="102" y="37"/>
                  <a:pt x="102" y="36"/>
                  <a:pt x="102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3" y="39"/>
                  <a:pt x="103" y="39"/>
                  <a:pt x="103" y="39"/>
                </a:cubicBezTo>
                <a:cubicBezTo>
                  <a:pt x="101" y="39"/>
                  <a:pt x="101" y="39"/>
                  <a:pt x="101" y="39"/>
                </a:cubicBezTo>
                <a:lnTo>
                  <a:pt x="99" y="35"/>
                </a:lnTo>
                <a:close/>
                <a:moveTo>
                  <a:pt x="103" y="43"/>
                </a:moveTo>
                <a:cubicBezTo>
                  <a:pt x="102" y="42"/>
                  <a:pt x="102" y="42"/>
                  <a:pt x="103" y="41"/>
                </a:cubicBezTo>
                <a:cubicBezTo>
                  <a:pt x="103" y="40"/>
                  <a:pt x="104" y="40"/>
                  <a:pt x="105" y="39"/>
                </a:cubicBezTo>
                <a:cubicBezTo>
                  <a:pt x="106" y="39"/>
                  <a:pt x="107" y="38"/>
                  <a:pt x="108" y="39"/>
                </a:cubicBezTo>
                <a:cubicBezTo>
                  <a:pt x="109" y="39"/>
                  <a:pt x="109" y="39"/>
                  <a:pt x="110" y="40"/>
                </a:cubicBezTo>
                <a:cubicBezTo>
                  <a:pt x="110" y="41"/>
                  <a:pt x="110" y="41"/>
                  <a:pt x="110" y="42"/>
                </a:cubicBezTo>
                <a:cubicBezTo>
                  <a:pt x="110" y="42"/>
                  <a:pt x="109" y="43"/>
                  <a:pt x="109" y="43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109" y="41"/>
                  <a:pt x="108" y="41"/>
                  <a:pt x="108" y="41"/>
                </a:cubicBezTo>
                <a:cubicBezTo>
                  <a:pt x="108" y="40"/>
                  <a:pt x="108" y="40"/>
                  <a:pt x="108" y="40"/>
                </a:cubicBezTo>
                <a:cubicBezTo>
                  <a:pt x="107" y="40"/>
                  <a:pt x="107" y="40"/>
                  <a:pt x="106" y="40"/>
                </a:cubicBezTo>
                <a:cubicBezTo>
                  <a:pt x="107" y="40"/>
                  <a:pt x="107" y="41"/>
                  <a:pt x="107" y="41"/>
                </a:cubicBezTo>
                <a:cubicBezTo>
                  <a:pt x="107" y="42"/>
                  <a:pt x="107" y="42"/>
                  <a:pt x="107" y="43"/>
                </a:cubicBezTo>
                <a:cubicBezTo>
                  <a:pt x="107" y="43"/>
                  <a:pt x="106" y="44"/>
                  <a:pt x="106" y="44"/>
                </a:cubicBezTo>
                <a:cubicBezTo>
                  <a:pt x="105" y="45"/>
                  <a:pt x="104" y="45"/>
                  <a:pt x="104" y="44"/>
                </a:cubicBezTo>
                <a:cubicBezTo>
                  <a:pt x="103" y="44"/>
                  <a:pt x="103" y="44"/>
                  <a:pt x="103" y="43"/>
                </a:cubicBezTo>
                <a:close/>
                <a:moveTo>
                  <a:pt x="104" y="48"/>
                </a:moveTo>
                <a:cubicBezTo>
                  <a:pt x="104" y="48"/>
                  <a:pt x="104" y="47"/>
                  <a:pt x="104" y="47"/>
                </a:cubicBezTo>
                <a:cubicBezTo>
                  <a:pt x="105" y="46"/>
                  <a:pt x="105" y="46"/>
                  <a:pt x="106" y="46"/>
                </a:cubicBezTo>
                <a:cubicBezTo>
                  <a:pt x="106" y="47"/>
                  <a:pt x="106" y="47"/>
                  <a:pt x="106" y="47"/>
                </a:cubicBezTo>
                <a:cubicBezTo>
                  <a:pt x="106" y="47"/>
                  <a:pt x="106" y="47"/>
                  <a:pt x="105" y="47"/>
                </a:cubicBezTo>
                <a:cubicBezTo>
                  <a:pt x="105" y="48"/>
                  <a:pt x="105" y="48"/>
                  <a:pt x="105" y="48"/>
                </a:cubicBezTo>
                <a:cubicBezTo>
                  <a:pt x="105" y="49"/>
                  <a:pt x="106" y="49"/>
                  <a:pt x="106" y="49"/>
                </a:cubicBezTo>
                <a:cubicBezTo>
                  <a:pt x="106" y="49"/>
                  <a:pt x="106" y="49"/>
                  <a:pt x="107" y="49"/>
                </a:cubicBezTo>
                <a:cubicBezTo>
                  <a:pt x="107" y="49"/>
                  <a:pt x="108" y="49"/>
                  <a:pt x="108" y="48"/>
                </a:cubicBezTo>
                <a:cubicBezTo>
                  <a:pt x="108" y="48"/>
                  <a:pt x="108" y="48"/>
                  <a:pt x="108" y="47"/>
                </a:cubicBezTo>
                <a:cubicBezTo>
                  <a:pt x="108" y="47"/>
                  <a:pt x="108" y="47"/>
                  <a:pt x="107" y="47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11" y="45"/>
                  <a:pt x="111" y="45"/>
                  <a:pt x="111" y="45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1" y="49"/>
                  <a:pt x="111" y="49"/>
                  <a:pt x="111" y="49"/>
                </a:cubicBezTo>
                <a:cubicBezTo>
                  <a:pt x="110" y="47"/>
                  <a:pt x="110" y="47"/>
                  <a:pt x="110" y="47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9" y="47"/>
                  <a:pt x="109" y="47"/>
                  <a:pt x="109" y="47"/>
                </a:cubicBezTo>
                <a:cubicBezTo>
                  <a:pt x="109" y="48"/>
                  <a:pt x="109" y="49"/>
                  <a:pt x="109" y="49"/>
                </a:cubicBezTo>
                <a:cubicBezTo>
                  <a:pt x="108" y="50"/>
                  <a:pt x="108" y="50"/>
                  <a:pt x="107" y="50"/>
                </a:cubicBezTo>
                <a:cubicBezTo>
                  <a:pt x="107" y="50"/>
                  <a:pt x="106" y="50"/>
                  <a:pt x="106" y="50"/>
                </a:cubicBezTo>
                <a:cubicBezTo>
                  <a:pt x="105" y="50"/>
                  <a:pt x="104" y="49"/>
                  <a:pt x="104" y="48"/>
                </a:cubicBezTo>
                <a:close/>
                <a:moveTo>
                  <a:pt x="105" y="54"/>
                </a:moveTo>
                <a:cubicBezTo>
                  <a:pt x="112" y="51"/>
                  <a:pt x="112" y="51"/>
                  <a:pt x="112" y="51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07" y="55"/>
                  <a:pt x="107" y="55"/>
                  <a:pt x="107" y="55"/>
                </a:cubicBezTo>
                <a:cubicBezTo>
                  <a:pt x="113" y="56"/>
                  <a:pt x="113" y="56"/>
                  <a:pt x="113" y="56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05" y="56"/>
                  <a:pt x="105" y="56"/>
                  <a:pt x="105" y="56"/>
                </a:cubicBezTo>
                <a:lnTo>
                  <a:pt x="105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50" name="组合 349"/>
          <p:cNvGrpSpPr/>
          <p:nvPr/>
        </p:nvGrpSpPr>
        <p:grpSpPr>
          <a:xfrm>
            <a:off x="2003832" y="1020402"/>
            <a:ext cx="257626" cy="213604"/>
            <a:chOff x="954088" y="385763"/>
            <a:chExt cx="342901" cy="312737"/>
          </a:xfrm>
          <a:solidFill>
            <a:schemeClr val="tx1"/>
          </a:solidFill>
        </p:grpSpPr>
        <p:sp>
          <p:nvSpPr>
            <p:cNvPr id="340" name="Freeform 219"/>
            <p:cNvSpPr/>
            <p:nvPr/>
          </p:nvSpPr>
          <p:spPr bwMode="auto">
            <a:xfrm>
              <a:off x="954088" y="633413"/>
              <a:ext cx="61913" cy="15875"/>
            </a:xfrm>
            <a:custGeom>
              <a:avLst/>
              <a:gdLst>
                <a:gd name="T0" fmla="*/ 17 w 19"/>
                <a:gd name="T1" fmla="*/ 5 h 5"/>
                <a:gd name="T2" fmla="*/ 3 w 19"/>
                <a:gd name="T3" fmla="*/ 5 h 5"/>
                <a:gd name="T4" fmla="*/ 0 w 19"/>
                <a:gd name="T5" fmla="*/ 3 h 5"/>
                <a:gd name="T6" fmla="*/ 3 w 19"/>
                <a:gd name="T7" fmla="*/ 0 h 5"/>
                <a:gd name="T8" fmla="*/ 17 w 19"/>
                <a:gd name="T9" fmla="*/ 0 h 5"/>
                <a:gd name="T10" fmla="*/ 19 w 19"/>
                <a:gd name="T11" fmla="*/ 3 h 5"/>
                <a:gd name="T12" fmla="*/ 17 w 1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5">
                  <a:moveTo>
                    <a:pt x="1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2"/>
                    <a:pt x="19" y="3"/>
                  </a:cubicBezTo>
                  <a:cubicBezTo>
                    <a:pt x="19" y="4"/>
                    <a:pt x="18" y="5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" name="Freeform 220"/>
            <p:cNvSpPr/>
            <p:nvPr/>
          </p:nvSpPr>
          <p:spPr bwMode="auto">
            <a:xfrm>
              <a:off x="1169988" y="530225"/>
              <a:ext cx="42863" cy="85725"/>
            </a:xfrm>
            <a:custGeom>
              <a:avLst/>
              <a:gdLst>
                <a:gd name="T0" fmla="*/ 13 w 13"/>
                <a:gd name="T1" fmla="*/ 26 h 26"/>
                <a:gd name="T2" fmla="*/ 0 w 13"/>
                <a:gd name="T3" fmla="*/ 13 h 26"/>
                <a:gd name="T4" fmla="*/ 13 w 13"/>
                <a:gd name="T5" fmla="*/ 0 h 26"/>
                <a:gd name="T6" fmla="*/ 13 w 13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6">
                  <a:moveTo>
                    <a:pt x="13" y="26"/>
                  </a:moveTo>
                  <a:cubicBezTo>
                    <a:pt x="6" y="26"/>
                    <a:pt x="0" y="20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lnTo>
                    <a:pt x="13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2" name="Freeform 221"/>
            <p:cNvSpPr/>
            <p:nvPr/>
          </p:nvSpPr>
          <p:spPr bwMode="auto">
            <a:xfrm>
              <a:off x="1212851" y="615950"/>
              <a:ext cx="41275" cy="82550"/>
            </a:xfrm>
            <a:custGeom>
              <a:avLst/>
              <a:gdLst>
                <a:gd name="T0" fmla="*/ 0 w 13"/>
                <a:gd name="T1" fmla="*/ 0 h 25"/>
                <a:gd name="T2" fmla="*/ 13 w 13"/>
                <a:gd name="T3" fmla="*/ 13 h 25"/>
                <a:gd name="T4" fmla="*/ 0 w 13"/>
                <a:gd name="T5" fmla="*/ 25 h 25"/>
                <a:gd name="T6" fmla="*/ 0 w 13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5">
                  <a:moveTo>
                    <a:pt x="0" y="0"/>
                  </a:moveTo>
                  <a:cubicBezTo>
                    <a:pt x="7" y="0"/>
                    <a:pt x="13" y="5"/>
                    <a:pt x="13" y="13"/>
                  </a:cubicBezTo>
                  <a:cubicBezTo>
                    <a:pt x="13" y="20"/>
                    <a:pt x="7" y="25"/>
                    <a:pt x="0" y="2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3" name="Freeform 222"/>
            <p:cNvSpPr/>
            <p:nvPr/>
          </p:nvSpPr>
          <p:spPr bwMode="auto">
            <a:xfrm>
              <a:off x="1127126" y="615950"/>
              <a:ext cx="85725" cy="42862"/>
            </a:xfrm>
            <a:custGeom>
              <a:avLst/>
              <a:gdLst>
                <a:gd name="T0" fmla="*/ 26 w 26"/>
                <a:gd name="T1" fmla="*/ 0 h 13"/>
                <a:gd name="T2" fmla="*/ 13 w 26"/>
                <a:gd name="T3" fmla="*/ 13 h 13"/>
                <a:gd name="T4" fmla="*/ 0 w 26"/>
                <a:gd name="T5" fmla="*/ 0 h 13"/>
                <a:gd name="T6" fmla="*/ 26 w 26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3">
                  <a:moveTo>
                    <a:pt x="26" y="0"/>
                  </a:moveTo>
                  <a:cubicBezTo>
                    <a:pt x="26" y="7"/>
                    <a:pt x="20" y="13"/>
                    <a:pt x="13" y="13"/>
                  </a:cubicBezTo>
                  <a:cubicBezTo>
                    <a:pt x="6" y="13"/>
                    <a:pt x="0" y="7"/>
                    <a:pt x="0" y="0"/>
                  </a:cubicBez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4" name="Freeform 223"/>
            <p:cNvSpPr/>
            <p:nvPr/>
          </p:nvSpPr>
          <p:spPr bwMode="auto">
            <a:xfrm>
              <a:off x="1212851" y="573088"/>
              <a:ext cx="84138" cy="42862"/>
            </a:xfrm>
            <a:custGeom>
              <a:avLst/>
              <a:gdLst>
                <a:gd name="T0" fmla="*/ 0 w 26"/>
                <a:gd name="T1" fmla="*/ 13 h 13"/>
                <a:gd name="T2" fmla="*/ 13 w 26"/>
                <a:gd name="T3" fmla="*/ 0 h 13"/>
                <a:gd name="T4" fmla="*/ 26 w 26"/>
                <a:gd name="T5" fmla="*/ 13 h 13"/>
                <a:gd name="T6" fmla="*/ 0 w 26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3">
                  <a:moveTo>
                    <a:pt x="0" y="13"/>
                  </a:moveTo>
                  <a:cubicBezTo>
                    <a:pt x="0" y="6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5" name="Freeform 224"/>
            <p:cNvSpPr/>
            <p:nvPr/>
          </p:nvSpPr>
          <p:spPr bwMode="auto">
            <a:xfrm>
              <a:off x="960438" y="533400"/>
              <a:ext cx="130175" cy="17462"/>
            </a:xfrm>
            <a:custGeom>
              <a:avLst/>
              <a:gdLst>
                <a:gd name="T0" fmla="*/ 37 w 40"/>
                <a:gd name="T1" fmla="*/ 5 h 5"/>
                <a:gd name="T2" fmla="*/ 3 w 40"/>
                <a:gd name="T3" fmla="*/ 5 h 5"/>
                <a:gd name="T4" fmla="*/ 0 w 40"/>
                <a:gd name="T5" fmla="*/ 3 h 5"/>
                <a:gd name="T6" fmla="*/ 3 w 40"/>
                <a:gd name="T7" fmla="*/ 0 h 5"/>
                <a:gd name="T8" fmla="*/ 37 w 40"/>
                <a:gd name="T9" fmla="*/ 0 h 5"/>
                <a:gd name="T10" fmla="*/ 40 w 40"/>
                <a:gd name="T11" fmla="*/ 3 h 5"/>
                <a:gd name="T12" fmla="*/ 37 w 4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">
                  <a:moveTo>
                    <a:pt x="3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0" y="1"/>
                    <a:pt x="40" y="3"/>
                  </a:cubicBezTo>
                  <a:cubicBezTo>
                    <a:pt x="40" y="4"/>
                    <a:pt x="39" y="5"/>
                    <a:pt x="3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6" name="Freeform 225"/>
            <p:cNvSpPr/>
            <p:nvPr/>
          </p:nvSpPr>
          <p:spPr bwMode="auto">
            <a:xfrm>
              <a:off x="957263" y="584200"/>
              <a:ext cx="95250" cy="15875"/>
            </a:xfrm>
            <a:custGeom>
              <a:avLst/>
              <a:gdLst>
                <a:gd name="T0" fmla="*/ 27 w 29"/>
                <a:gd name="T1" fmla="*/ 5 h 5"/>
                <a:gd name="T2" fmla="*/ 3 w 29"/>
                <a:gd name="T3" fmla="*/ 5 h 5"/>
                <a:gd name="T4" fmla="*/ 0 w 29"/>
                <a:gd name="T5" fmla="*/ 3 h 5"/>
                <a:gd name="T6" fmla="*/ 3 w 29"/>
                <a:gd name="T7" fmla="*/ 0 h 5"/>
                <a:gd name="T8" fmla="*/ 27 w 29"/>
                <a:gd name="T9" fmla="*/ 0 h 5"/>
                <a:gd name="T10" fmla="*/ 29 w 29"/>
                <a:gd name="T11" fmla="*/ 3 h 5"/>
                <a:gd name="T12" fmla="*/ 27 w 2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5">
                  <a:moveTo>
                    <a:pt x="2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4"/>
                    <a:pt x="28" y="5"/>
                    <a:pt x="2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7" name="Freeform 226"/>
            <p:cNvSpPr/>
            <p:nvPr/>
          </p:nvSpPr>
          <p:spPr bwMode="auto">
            <a:xfrm>
              <a:off x="960438" y="484188"/>
              <a:ext cx="173038" cy="17462"/>
            </a:xfrm>
            <a:custGeom>
              <a:avLst/>
              <a:gdLst>
                <a:gd name="T0" fmla="*/ 50 w 53"/>
                <a:gd name="T1" fmla="*/ 5 h 5"/>
                <a:gd name="T2" fmla="*/ 3 w 53"/>
                <a:gd name="T3" fmla="*/ 5 h 5"/>
                <a:gd name="T4" fmla="*/ 0 w 53"/>
                <a:gd name="T5" fmla="*/ 3 h 5"/>
                <a:gd name="T6" fmla="*/ 3 w 53"/>
                <a:gd name="T7" fmla="*/ 0 h 5"/>
                <a:gd name="T8" fmla="*/ 50 w 53"/>
                <a:gd name="T9" fmla="*/ 0 h 5"/>
                <a:gd name="T10" fmla="*/ 53 w 53"/>
                <a:gd name="T11" fmla="*/ 3 h 5"/>
                <a:gd name="T12" fmla="*/ 50 w 5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">
                  <a:moveTo>
                    <a:pt x="50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2" y="0"/>
                    <a:pt x="53" y="1"/>
                    <a:pt x="53" y="3"/>
                  </a:cubicBezTo>
                  <a:cubicBezTo>
                    <a:pt x="53" y="4"/>
                    <a:pt x="52" y="5"/>
                    <a:pt x="5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8" name="Freeform 227"/>
            <p:cNvSpPr/>
            <p:nvPr/>
          </p:nvSpPr>
          <p:spPr bwMode="auto">
            <a:xfrm>
              <a:off x="960438" y="434975"/>
              <a:ext cx="215900" cy="17462"/>
            </a:xfrm>
            <a:custGeom>
              <a:avLst/>
              <a:gdLst>
                <a:gd name="T0" fmla="*/ 64 w 66"/>
                <a:gd name="T1" fmla="*/ 5 h 5"/>
                <a:gd name="T2" fmla="*/ 3 w 66"/>
                <a:gd name="T3" fmla="*/ 5 h 5"/>
                <a:gd name="T4" fmla="*/ 0 w 66"/>
                <a:gd name="T5" fmla="*/ 3 h 5"/>
                <a:gd name="T6" fmla="*/ 3 w 66"/>
                <a:gd name="T7" fmla="*/ 0 h 5"/>
                <a:gd name="T8" fmla="*/ 64 w 66"/>
                <a:gd name="T9" fmla="*/ 0 h 5"/>
                <a:gd name="T10" fmla="*/ 66 w 66"/>
                <a:gd name="T11" fmla="*/ 3 h 5"/>
                <a:gd name="T12" fmla="*/ 64 w 66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">
                  <a:moveTo>
                    <a:pt x="64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1"/>
                    <a:pt x="66" y="3"/>
                  </a:cubicBezTo>
                  <a:cubicBezTo>
                    <a:pt x="66" y="4"/>
                    <a:pt x="65" y="5"/>
                    <a:pt x="6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9" name="Freeform 228"/>
            <p:cNvSpPr/>
            <p:nvPr/>
          </p:nvSpPr>
          <p:spPr bwMode="auto">
            <a:xfrm>
              <a:off x="960438" y="385763"/>
              <a:ext cx="258763" cy="17462"/>
            </a:xfrm>
            <a:custGeom>
              <a:avLst/>
              <a:gdLst>
                <a:gd name="T0" fmla="*/ 77 w 79"/>
                <a:gd name="T1" fmla="*/ 5 h 5"/>
                <a:gd name="T2" fmla="*/ 3 w 79"/>
                <a:gd name="T3" fmla="*/ 5 h 5"/>
                <a:gd name="T4" fmla="*/ 0 w 79"/>
                <a:gd name="T5" fmla="*/ 3 h 5"/>
                <a:gd name="T6" fmla="*/ 3 w 79"/>
                <a:gd name="T7" fmla="*/ 0 h 5"/>
                <a:gd name="T8" fmla="*/ 77 w 79"/>
                <a:gd name="T9" fmla="*/ 0 h 5"/>
                <a:gd name="T10" fmla="*/ 79 w 79"/>
                <a:gd name="T11" fmla="*/ 3 h 5"/>
                <a:gd name="T12" fmla="*/ 77 w 7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5">
                  <a:moveTo>
                    <a:pt x="7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8" y="0"/>
                    <a:pt x="79" y="1"/>
                    <a:pt x="79" y="3"/>
                  </a:cubicBezTo>
                  <a:cubicBezTo>
                    <a:pt x="79" y="4"/>
                    <a:pt x="78" y="5"/>
                    <a:pt x="7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0" name="组合 359"/>
          <p:cNvGrpSpPr/>
          <p:nvPr/>
        </p:nvGrpSpPr>
        <p:grpSpPr>
          <a:xfrm>
            <a:off x="5939993" y="2337043"/>
            <a:ext cx="250589" cy="220414"/>
            <a:chOff x="3771900" y="55563"/>
            <a:chExt cx="303213" cy="266700"/>
          </a:xfrm>
        </p:grpSpPr>
        <p:sp>
          <p:nvSpPr>
            <p:cNvPr id="353" name="Freeform 232"/>
            <p:cNvSpPr/>
            <p:nvPr/>
          </p:nvSpPr>
          <p:spPr bwMode="auto">
            <a:xfrm>
              <a:off x="3771900" y="55563"/>
              <a:ext cx="263525" cy="204788"/>
            </a:xfrm>
            <a:custGeom>
              <a:avLst/>
              <a:gdLst>
                <a:gd name="T0" fmla="*/ 10 w 80"/>
                <a:gd name="T1" fmla="*/ 62 h 62"/>
                <a:gd name="T2" fmla="*/ 3 w 80"/>
                <a:gd name="T3" fmla="*/ 62 h 62"/>
                <a:gd name="T4" fmla="*/ 0 w 80"/>
                <a:gd name="T5" fmla="*/ 60 h 62"/>
                <a:gd name="T6" fmla="*/ 0 w 80"/>
                <a:gd name="T7" fmla="*/ 2 h 62"/>
                <a:gd name="T8" fmla="*/ 3 w 80"/>
                <a:gd name="T9" fmla="*/ 0 h 62"/>
                <a:gd name="T10" fmla="*/ 78 w 80"/>
                <a:gd name="T11" fmla="*/ 0 h 62"/>
                <a:gd name="T12" fmla="*/ 80 w 80"/>
                <a:gd name="T13" fmla="*/ 2 h 62"/>
                <a:gd name="T14" fmla="*/ 80 w 80"/>
                <a:gd name="T15" fmla="*/ 10 h 62"/>
                <a:gd name="T16" fmla="*/ 78 w 80"/>
                <a:gd name="T17" fmla="*/ 12 h 62"/>
                <a:gd name="T18" fmla="*/ 76 w 80"/>
                <a:gd name="T19" fmla="*/ 10 h 62"/>
                <a:gd name="T20" fmla="*/ 76 w 80"/>
                <a:gd name="T21" fmla="*/ 4 h 62"/>
                <a:gd name="T22" fmla="*/ 5 w 80"/>
                <a:gd name="T23" fmla="*/ 4 h 62"/>
                <a:gd name="T24" fmla="*/ 5 w 80"/>
                <a:gd name="T25" fmla="*/ 58 h 62"/>
                <a:gd name="T26" fmla="*/ 10 w 80"/>
                <a:gd name="T27" fmla="*/ 58 h 62"/>
                <a:gd name="T28" fmla="*/ 12 w 80"/>
                <a:gd name="T29" fmla="*/ 60 h 62"/>
                <a:gd name="T30" fmla="*/ 10 w 80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" h="62">
                  <a:moveTo>
                    <a:pt x="10" y="62"/>
                  </a:moveTo>
                  <a:cubicBezTo>
                    <a:pt x="3" y="62"/>
                    <a:pt x="3" y="62"/>
                    <a:pt x="3" y="62"/>
                  </a:cubicBezTo>
                  <a:cubicBezTo>
                    <a:pt x="1" y="62"/>
                    <a:pt x="0" y="61"/>
                    <a:pt x="0" y="6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80" y="1"/>
                    <a:pt x="80" y="2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11"/>
                    <a:pt x="79" y="12"/>
                    <a:pt x="78" y="12"/>
                  </a:cubicBezTo>
                  <a:cubicBezTo>
                    <a:pt x="77" y="12"/>
                    <a:pt x="76" y="11"/>
                    <a:pt x="76" y="1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1" y="58"/>
                    <a:pt x="12" y="59"/>
                    <a:pt x="12" y="60"/>
                  </a:cubicBezTo>
                  <a:cubicBezTo>
                    <a:pt x="12" y="61"/>
                    <a:pt x="11" y="62"/>
                    <a:pt x="10" y="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4" name="Freeform 233"/>
            <p:cNvSpPr>
              <a:spLocks noEditPoints="1"/>
            </p:cNvSpPr>
            <p:nvPr/>
          </p:nvSpPr>
          <p:spPr bwMode="auto">
            <a:xfrm>
              <a:off x="3817938" y="65088"/>
              <a:ext cx="250825" cy="233363"/>
            </a:xfrm>
            <a:custGeom>
              <a:avLst/>
              <a:gdLst>
                <a:gd name="T0" fmla="*/ 118 w 158"/>
                <a:gd name="T1" fmla="*/ 2 h 147"/>
                <a:gd name="T2" fmla="*/ 81 w 158"/>
                <a:gd name="T3" fmla="*/ 2 h 147"/>
                <a:gd name="T4" fmla="*/ 42 w 158"/>
                <a:gd name="T5" fmla="*/ 2 h 147"/>
                <a:gd name="T6" fmla="*/ 2 w 158"/>
                <a:gd name="T7" fmla="*/ 11 h 147"/>
                <a:gd name="T8" fmla="*/ 8 w 158"/>
                <a:gd name="T9" fmla="*/ 48 h 147"/>
                <a:gd name="T10" fmla="*/ 8 w 158"/>
                <a:gd name="T11" fmla="*/ 87 h 147"/>
                <a:gd name="T12" fmla="*/ 0 w 158"/>
                <a:gd name="T13" fmla="*/ 125 h 147"/>
                <a:gd name="T14" fmla="*/ 29 w 158"/>
                <a:gd name="T15" fmla="*/ 145 h 147"/>
                <a:gd name="T16" fmla="*/ 71 w 158"/>
                <a:gd name="T17" fmla="*/ 145 h 147"/>
                <a:gd name="T18" fmla="*/ 106 w 158"/>
                <a:gd name="T19" fmla="*/ 147 h 147"/>
                <a:gd name="T20" fmla="*/ 151 w 158"/>
                <a:gd name="T21" fmla="*/ 147 h 147"/>
                <a:gd name="T22" fmla="*/ 151 w 158"/>
                <a:gd name="T23" fmla="*/ 108 h 147"/>
                <a:gd name="T24" fmla="*/ 158 w 158"/>
                <a:gd name="T25" fmla="*/ 73 h 147"/>
                <a:gd name="T26" fmla="*/ 158 w 158"/>
                <a:gd name="T27" fmla="*/ 27 h 147"/>
                <a:gd name="T28" fmla="*/ 79 w 158"/>
                <a:gd name="T29" fmla="*/ 64 h 147"/>
                <a:gd name="T30" fmla="*/ 71 w 158"/>
                <a:gd name="T31" fmla="*/ 60 h 147"/>
                <a:gd name="T32" fmla="*/ 81 w 158"/>
                <a:gd name="T33" fmla="*/ 85 h 147"/>
                <a:gd name="T34" fmla="*/ 91 w 158"/>
                <a:gd name="T35" fmla="*/ 75 h 147"/>
                <a:gd name="T36" fmla="*/ 79 w 158"/>
                <a:gd name="T37" fmla="*/ 48 h 147"/>
                <a:gd name="T38" fmla="*/ 58 w 158"/>
                <a:gd name="T39" fmla="*/ 60 h 147"/>
                <a:gd name="T40" fmla="*/ 54 w 158"/>
                <a:gd name="T41" fmla="*/ 85 h 147"/>
                <a:gd name="T42" fmla="*/ 81 w 158"/>
                <a:gd name="T43" fmla="*/ 96 h 147"/>
                <a:gd name="T44" fmla="*/ 102 w 158"/>
                <a:gd name="T45" fmla="*/ 96 h 147"/>
                <a:gd name="T46" fmla="*/ 106 w 158"/>
                <a:gd name="T47" fmla="*/ 60 h 147"/>
                <a:gd name="T48" fmla="*/ 93 w 158"/>
                <a:gd name="T49" fmla="*/ 40 h 147"/>
                <a:gd name="T50" fmla="*/ 71 w 158"/>
                <a:gd name="T51" fmla="*/ 35 h 147"/>
                <a:gd name="T52" fmla="*/ 46 w 158"/>
                <a:gd name="T53" fmla="*/ 52 h 147"/>
                <a:gd name="T54" fmla="*/ 46 w 158"/>
                <a:gd name="T55" fmla="*/ 73 h 147"/>
                <a:gd name="T56" fmla="*/ 42 w 158"/>
                <a:gd name="T57" fmla="*/ 112 h 147"/>
                <a:gd name="T58" fmla="*/ 79 w 158"/>
                <a:gd name="T59" fmla="*/ 108 h 147"/>
                <a:gd name="T60" fmla="*/ 102 w 158"/>
                <a:gd name="T61" fmla="*/ 112 h 147"/>
                <a:gd name="T62" fmla="*/ 114 w 158"/>
                <a:gd name="T63" fmla="*/ 85 h 147"/>
                <a:gd name="T64" fmla="*/ 114 w 158"/>
                <a:gd name="T65" fmla="*/ 64 h 147"/>
                <a:gd name="T66" fmla="*/ 118 w 158"/>
                <a:gd name="T67" fmla="*/ 23 h 147"/>
                <a:gd name="T68" fmla="*/ 81 w 158"/>
                <a:gd name="T69" fmla="*/ 27 h 147"/>
                <a:gd name="T70" fmla="*/ 58 w 158"/>
                <a:gd name="T71" fmla="*/ 23 h 147"/>
                <a:gd name="T72" fmla="*/ 33 w 158"/>
                <a:gd name="T73" fmla="*/ 40 h 147"/>
                <a:gd name="T74" fmla="*/ 33 w 158"/>
                <a:gd name="T75" fmla="*/ 60 h 147"/>
                <a:gd name="T76" fmla="*/ 29 w 158"/>
                <a:gd name="T77" fmla="*/ 100 h 147"/>
                <a:gd name="T78" fmla="*/ 42 w 158"/>
                <a:gd name="T79" fmla="*/ 120 h 147"/>
                <a:gd name="T80" fmla="*/ 66 w 158"/>
                <a:gd name="T81" fmla="*/ 125 h 147"/>
                <a:gd name="T82" fmla="*/ 106 w 158"/>
                <a:gd name="T83" fmla="*/ 120 h 147"/>
                <a:gd name="T84" fmla="*/ 127 w 158"/>
                <a:gd name="T85" fmla="*/ 120 h 147"/>
                <a:gd name="T86" fmla="*/ 131 w 158"/>
                <a:gd name="T87" fmla="*/ 85 h 147"/>
                <a:gd name="T88" fmla="*/ 127 w 158"/>
                <a:gd name="T89" fmla="*/ 52 h 147"/>
                <a:gd name="T90" fmla="*/ 131 w 158"/>
                <a:gd name="T91" fmla="*/ 27 h 147"/>
                <a:gd name="T92" fmla="*/ 93 w 158"/>
                <a:gd name="T93" fmla="*/ 15 h 147"/>
                <a:gd name="T94" fmla="*/ 71 w 158"/>
                <a:gd name="T95" fmla="*/ 11 h 147"/>
                <a:gd name="T96" fmla="*/ 29 w 158"/>
                <a:gd name="T97" fmla="*/ 15 h 147"/>
                <a:gd name="T98" fmla="*/ 17 w 158"/>
                <a:gd name="T99" fmla="*/ 35 h 147"/>
                <a:gd name="T100" fmla="*/ 17 w 158"/>
                <a:gd name="T101" fmla="*/ 64 h 147"/>
                <a:gd name="T102" fmla="*/ 21 w 158"/>
                <a:gd name="T103" fmla="*/ 96 h 147"/>
                <a:gd name="T104" fmla="*/ 17 w 158"/>
                <a:gd name="T105" fmla="*/ 120 h 147"/>
                <a:gd name="T106" fmla="*/ 46 w 158"/>
                <a:gd name="T107" fmla="*/ 133 h 147"/>
                <a:gd name="T108" fmla="*/ 79 w 158"/>
                <a:gd name="T109" fmla="*/ 137 h 147"/>
                <a:gd name="T110" fmla="*/ 106 w 158"/>
                <a:gd name="T111" fmla="*/ 137 h 147"/>
                <a:gd name="T112" fmla="*/ 139 w 158"/>
                <a:gd name="T113" fmla="*/ 137 h 147"/>
                <a:gd name="T114" fmla="*/ 143 w 158"/>
                <a:gd name="T115" fmla="*/ 112 h 147"/>
                <a:gd name="T116" fmla="*/ 139 w 158"/>
                <a:gd name="T117" fmla="*/ 73 h 147"/>
                <a:gd name="T118" fmla="*/ 143 w 158"/>
                <a:gd name="T119" fmla="*/ 40 h 147"/>
                <a:gd name="T120" fmla="*/ 143 w 158"/>
                <a:gd name="T121" fmla="*/ 1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8" h="147">
                  <a:moveTo>
                    <a:pt x="158" y="11"/>
                  </a:moveTo>
                  <a:lnTo>
                    <a:pt x="158" y="2"/>
                  </a:lnTo>
                  <a:lnTo>
                    <a:pt x="151" y="2"/>
                  </a:lnTo>
                  <a:lnTo>
                    <a:pt x="151" y="2"/>
                  </a:lnTo>
                  <a:lnTo>
                    <a:pt x="143" y="2"/>
                  </a:lnTo>
                  <a:lnTo>
                    <a:pt x="143" y="2"/>
                  </a:lnTo>
                  <a:lnTo>
                    <a:pt x="139" y="2"/>
                  </a:lnTo>
                  <a:lnTo>
                    <a:pt x="139" y="2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18" y="2"/>
                  </a:lnTo>
                  <a:lnTo>
                    <a:pt x="118" y="2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66" y="2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58" y="2"/>
                  </a:lnTo>
                  <a:lnTo>
                    <a:pt x="54" y="2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33" y="0"/>
                  </a:lnTo>
                  <a:lnTo>
                    <a:pt x="33" y="2"/>
                  </a:lnTo>
                  <a:lnTo>
                    <a:pt x="29" y="2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21" y="2"/>
                  </a:lnTo>
                  <a:lnTo>
                    <a:pt x="17" y="2"/>
                  </a:lnTo>
                  <a:lnTo>
                    <a:pt x="17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2" y="2"/>
                  </a:lnTo>
                  <a:lnTo>
                    <a:pt x="2" y="11"/>
                  </a:lnTo>
                  <a:lnTo>
                    <a:pt x="8" y="11"/>
                  </a:lnTo>
                  <a:lnTo>
                    <a:pt x="8" y="15"/>
                  </a:lnTo>
                  <a:lnTo>
                    <a:pt x="2" y="15"/>
                  </a:lnTo>
                  <a:lnTo>
                    <a:pt x="2" y="23"/>
                  </a:lnTo>
                  <a:lnTo>
                    <a:pt x="8" y="23"/>
                  </a:lnTo>
                  <a:lnTo>
                    <a:pt x="8" y="27"/>
                  </a:lnTo>
                  <a:lnTo>
                    <a:pt x="2" y="27"/>
                  </a:lnTo>
                  <a:lnTo>
                    <a:pt x="2" y="35"/>
                  </a:lnTo>
                  <a:lnTo>
                    <a:pt x="8" y="35"/>
                  </a:lnTo>
                  <a:lnTo>
                    <a:pt x="8" y="40"/>
                  </a:lnTo>
                  <a:lnTo>
                    <a:pt x="2" y="40"/>
                  </a:lnTo>
                  <a:lnTo>
                    <a:pt x="2" y="48"/>
                  </a:lnTo>
                  <a:lnTo>
                    <a:pt x="8" y="48"/>
                  </a:lnTo>
                  <a:lnTo>
                    <a:pt x="8" y="52"/>
                  </a:lnTo>
                  <a:lnTo>
                    <a:pt x="2" y="52"/>
                  </a:lnTo>
                  <a:lnTo>
                    <a:pt x="2" y="60"/>
                  </a:lnTo>
                  <a:lnTo>
                    <a:pt x="8" y="60"/>
                  </a:lnTo>
                  <a:lnTo>
                    <a:pt x="8" y="64"/>
                  </a:lnTo>
                  <a:lnTo>
                    <a:pt x="2" y="64"/>
                  </a:lnTo>
                  <a:lnTo>
                    <a:pt x="2" y="73"/>
                  </a:lnTo>
                  <a:lnTo>
                    <a:pt x="8" y="73"/>
                  </a:lnTo>
                  <a:lnTo>
                    <a:pt x="8" y="75"/>
                  </a:lnTo>
                  <a:lnTo>
                    <a:pt x="2" y="75"/>
                  </a:lnTo>
                  <a:lnTo>
                    <a:pt x="2" y="85"/>
                  </a:lnTo>
                  <a:lnTo>
                    <a:pt x="8" y="85"/>
                  </a:lnTo>
                  <a:lnTo>
                    <a:pt x="8" y="87"/>
                  </a:lnTo>
                  <a:lnTo>
                    <a:pt x="2" y="87"/>
                  </a:lnTo>
                  <a:lnTo>
                    <a:pt x="2" y="96"/>
                  </a:lnTo>
                  <a:lnTo>
                    <a:pt x="8" y="96"/>
                  </a:lnTo>
                  <a:lnTo>
                    <a:pt x="8" y="100"/>
                  </a:lnTo>
                  <a:lnTo>
                    <a:pt x="2" y="100"/>
                  </a:lnTo>
                  <a:lnTo>
                    <a:pt x="2" y="108"/>
                  </a:lnTo>
                  <a:lnTo>
                    <a:pt x="8" y="108"/>
                  </a:lnTo>
                  <a:lnTo>
                    <a:pt x="8" y="112"/>
                  </a:lnTo>
                  <a:lnTo>
                    <a:pt x="0" y="112"/>
                  </a:lnTo>
                  <a:lnTo>
                    <a:pt x="0" y="120"/>
                  </a:lnTo>
                  <a:lnTo>
                    <a:pt x="8" y="120"/>
                  </a:lnTo>
                  <a:lnTo>
                    <a:pt x="8" y="125"/>
                  </a:lnTo>
                  <a:lnTo>
                    <a:pt x="0" y="125"/>
                  </a:lnTo>
                  <a:lnTo>
                    <a:pt x="0" y="133"/>
                  </a:lnTo>
                  <a:lnTo>
                    <a:pt x="8" y="133"/>
                  </a:lnTo>
                  <a:lnTo>
                    <a:pt x="8" y="137"/>
                  </a:lnTo>
                  <a:lnTo>
                    <a:pt x="0" y="137"/>
                  </a:lnTo>
                  <a:lnTo>
                    <a:pt x="0" y="145"/>
                  </a:lnTo>
                  <a:lnTo>
                    <a:pt x="8" y="145"/>
                  </a:lnTo>
                  <a:lnTo>
                    <a:pt x="8" y="145"/>
                  </a:lnTo>
                  <a:lnTo>
                    <a:pt x="17" y="145"/>
                  </a:lnTo>
                  <a:lnTo>
                    <a:pt x="17" y="145"/>
                  </a:lnTo>
                  <a:lnTo>
                    <a:pt x="21" y="145"/>
                  </a:lnTo>
                  <a:lnTo>
                    <a:pt x="21" y="145"/>
                  </a:lnTo>
                  <a:lnTo>
                    <a:pt x="29" y="145"/>
                  </a:lnTo>
                  <a:lnTo>
                    <a:pt x="29" y="145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42" y="145"/>
                  </a:lnTo>
                  <a:lnTo>
                    <a:pt x="42" y="145"/>
                  </a:lnTo>
                  <a:lnTo>
                    <a:pt x="46" y="145"/>
                  </a:lnTo>
                  <a:lnTo>
                    <a:pt x="46" y="145"/>
                  </a:lnTo>
                  <a:lnTo>
                    <a:pt x="54" y="145"/>
                  </a:lnTo>
                  <a:lnTo>
                    <a:pt x="54" y="145"/>
                  </a:lnTo>
                  <a:lnTo>
                    <a:pt x="58" y="145"/>
                  </a:lnTo>
                  <a:lnTo>
                    <a:pt x="58" y="145"/>
                  </a:lnTo>
                  <a:lnTo>
                    <a:pt x="66" y="145"/>
                  </a:lnTo>
                  <a:lnTo>
                    <a:pt x="66" y="145"/>
                  </a:lnTo>
                  <a:lnTo>
                    <a:pt x="71" y="145"/>
                  </a:lnTo>
                  <a:lnTo>
                    <a:pt x="71" y="147"/>
                  </a:lnTo>
                  <a:lnTo>
                    <a:pt x="79" y="147"/>
                  </a:lnTo>
                  <a:lnTo>
                    <a:pt x="79" y="145"/>
                  </a:lnTo>
                  <a:lnTo>
                    <a:pt x="81" y="145"/>
                  </a:lnTo>
                  <a:lnTo>
                    <a:pt x="81" y="147"/>
                  </a:lnTo>
                  <a:lnTo>
                    <a:pt x="91" y="147"/>
                  </a:lnTo>
                  <a:lnTo>
                    <a:pt x="91" y="145"/>
                  </a:lnTo>
                  <a:lnTo>
                    <a:pt x="93" y="145"/>
                  </a:lnTo>
                  <a:lnTo>
                    <a:pt x="93" y="147"/>
                  </a:lnTo>
                  <a:lnTo>
                    <a:pt x="102" y="147"/>
                  </a:lnTo>
                  <a:lnTo>
                    <a:pt x="102" y="145"/>
                  </a:lnTo>
                  <a:lnTo>
                    <a:pt x="106" y="145"/>
                  </a:lnTo>
                  <a:lnTo>
                    <a:pt x="106" y="147"/>
                  </a:lnTo>
                  <a:lnTo>
                    <a:pt x="114" y="147"/>
                  </a:lnTo>
                  <a:lnTo>
                    <a:pt x="114" y="145"/>
                  </a:lnTo>
                  <a:lnTo>
                    <a:pt x="118" y="145"/>
                  </a:lnTo>
                  <a:lnTo>
                    <a:pt x="118" y="147"/>
                  </a:lnTo>
                  <a:lnTo>
                    <a:pt x="127" y="147"/>
                  </a:lnTo>
                  <a:lnTo>
                    <a:pt x="127" y="145"/>
                  </a:lnTo>
                  <a:lnTo>
                    <a:pt x="131" y="145"/>
                  </a:lnTo>
                  <a:lnTo>
                    <a:pt x="131" y="147"/>
                  </a:lnTo>
                  <a:lnTo>
                    <a:pt x="139" y="147"/>
                  </a:lnTo>
                  <a:lnTo>
                    <a:pt x="139" y="145"/>
                  </a:lnTo>
                  <a:lnTo>
                    <a:pt x="143" y="145"/>
                  </a:lnTo>
                  <a:lnTo>
                    <a:pt x="143" y="147"/>
                  </a:lnTo>
                  <a:lnTo>
                    <a:pt x="151" y="147"/>
                  </a:lnTo>
                  <a:lnTo>
                    <a:pt x="151" y="145"/>
                  </a:lnTo>
                  <a:lnTo>
                    <a:pt x="158" y="145"/>
                  </a:lnTo>
                  <a:lnTo>
                    <a:pt x="158" y="137"/>
                  </a:lnTo>
                  <a:lnTo>
                    <a:pt x="151" y="137"/>
                  </a:lnTo>
                  <a:lnTo>
                    <a:pt x="151" y="133"/>
                  </a:lnTo>
                  <a:lnTo>
                    <a:pt x="158" y="133"/>
                  </a:lnTo>
                  <a:lnTo>
                    <a:pt x="158" y="125"/>
                  </a:lnTo>
                  <a:lnTo>
                    <a:pt x="151" y="125"/>
                  </a:lnTo>
                  <a:lnTo>
                    <a:pt x="151" y="120"/>
                  </a:lnTo>
                  <a:lnTo>
                    <a:pt x="158" y="120"/>
                  </a:lnTo>
                  <a:lnTo>
                    <a:pt x="158" y="112"/>
                  </a:lnTo>
                  <a:lnTo>
                    <a:pt x="151" y="112"/>
                  </a:lnTo>
                  <a:lnTo>
                    <a:pt x="151" y="108"/>
                  </a:lnTo>
                  <a:lnTo>
                    <a:pt x="158" y="108"/>
                  </a:lnTo>
                  <a:lnTo>
                    <a:pt x="158" y="100"/>
                  </a:lnTo>
                  <a:lnTo>
                    <a:pt x="151" y="100"/>
                  </a:lnTo>
                  <a:lnTo>
                    <a:pt x="151" y="96"/>
                  </a:lnTo>
                  <a:lnTo>
                    <a:pt x="158" y="96"/>
                  </a:lnTo>
                  <a:lnTo>
                    <a:pt x="158" y="87"/>
                  </a:lnTo>
                  <a:lnTo>
                    <a:pt x="151" y="87"/>
                  </a:lnTo>
                  <a:lnTo>
                    <a:pt x="151" y="85"/>
                  </a:lnTo>
                  <a:lnTo>
                    <a:pt x="158" y="85"/>
                  </a:lnTo>
                  <a:lnTo>
                    <a:pt x="158" y="75"/>
                  </a:lnTo>
                  <a:lnTo>
                    <a:pt x="151" y="75"/>
                  </a:lnTo>
                  <a:lnTo>
                    <a:pt x="151" y="73"/>
                  </a:lnTo>
                  <a:lnTo>
                    <a:pt x="158" y="73"/>
                  </a:lnTo>
                  <a:lnTo>
                    <a:pt x="158" y="64"/>
                  </a:lnTo>
                  <a:lnTo>
                    <a:pt x="151" y="64"/>
                  </a:lnTo>
                  <a:lnTo>
                    <a:pt x="151" y="60"/>
                  </a:lnTo>
                  <a:lnTo>
                    <a:pt x="158" y="60"/>
                  </a:lnTo>
                  <a:lnTo>
                    <a:pt x="158" y="52"/>
                  </a:lnTo>
                  <a:lnTo>
                    <a:pt x="151" y="52"/>
                  </a:lnTo>
                  <a:lnTo>
                    <a:pt x="151" y="48"/>
                  </a:lnTo>
                  <a:lnTo>
                    <a:pt x="158" y="48"/>
                  </a:lnTo>
                  <a:lnTo>
                    <a:pt x="158" y="40"/>
                  </a:lnTo>
                  <a:lnTo>
                    <a:pt x="151" y="40"/>
                  </a:lnTo>
                  <a:lnTo>
                    <a:pt x="151" y="35"/>
                  </a:lnTo>
                  <a:lnTo>
                    <a:pt x="158" y="35"/>
                  </a:lnTo>
                  <a:lnTo>
                    <a:pt x="158" y="27"/>
                  </a:lnTo>
                  <a:lnTo>
                    <a:pt x="151" y="27"/>
                  </a:lnTo>
                  <a:lnTo>
                    <a:pt x="151" y="23"/>
                  </a:lnTo>
                  <a:lnTo>
                    <a:pt x="158" y="23"/>
                  </a:lnTo>
                  <a:lnTo>
                    <a:pt x="158" y="15"/>
                  </a:lnTo>
                  <a:lnTo>
                    <a:pt x="151" y="15"/>
                  </a:lnTo>
                  <a:lnTo>
                    <a:pt x="151" y="11"/>
                  </a:lnTo>
                  <a:lnTo>
                    <a:pt x="158" y="11"/>
                  </a:lnTo>
                  <a:close/>
                  <a:moveTo>
                    <a:pt x="131" y="11"/>
                  </a:moveTo>
                  <a:lnTo>
                    <a:pt x="131" y="15"/>
                  </a:lnTo>
                  <a:lnTo>
                    <a:pt x="127" y="15"/>
                  </a:lnTo>
                  <a:lnTo>
                    <a:pt x="127" y="11"/>
                  </a:lnTo>
                  <a:lnTo>
                    <a:pt x="131" y="11"/>
                  </a:lnTo>
                  <a:close/>
                  <a:moveTo>
                    <a:pt x="79" y="64"/>
                  </a:moveTo>
                  <a:lnTo>
                    <a:pt x="79" y="60"/>
                  </a:lnTo>
                  <a:lnTo>
                    <a:pt x="81" y="60"/>
                  </a:lnTo>
                  <a:lnTo>
                    <a:pt x="81" y="64"/>
                  </a:lnTo>
                  <a:lnTo>
                    <a:pt x="79" y="64"/>
                  </a:lnTo>
                  <a:close/>
                  <a:moveTo>
                    <a:pt x="81" y="73"/>
                  </a:moveTo>
                  <a:lnTo>
                    <a:pt x="81" y="75"/>
                  </a:lnTo>
                  <a:lnTo>
                    <a:pt x="79" y="75"/>
                  </a:lnTo>
                  <a:lnTo>
                    <a:pt x="79" y="73"/>
                  </a:lnTo>
                  <a:lnTo>
                    <a:pt x="81" y="73"/>
                  </a:lnTo>
                  <a:close/>
                  <a:moveTo>
                    <a:pt x="71" y="64"/>
                  </a:moveTo>
                  <a:lnTo>
                    <a:pt x="66" y="64"/>
                  </a:lnTo>
                  <a:lnTo>
                    <a:pt x="66" y="60"/>
                  </a:lnTo>
                  <a:lnTo>
                    <a:pt x="71" y="60"/>
                  </a:lnTo>
                  <a:lnTo>
                    <a:pt x="71" y="64"/>
                  </a:lnTo>
                  <a:close/>
                  <a:moveTo>
                    <a:pt x="71" y="73"/>
                  </a:moveTo>
                  <a:lnTo>
                    <a:pt x="71" y="75"/>
                  </a:lnTo>
                  <a:lnTo>
                    <a:pt x="66" y="75"/>
                  </a:lnTo>
                  <a:lnTo>
                    <a:pt x="66" y="73"/>
                  </a:lnTo>
                  <a:lnTo>
                    <a:pt x="71" y="73"/>
                  </a:lnTo>
                  <a:close/>
                  <a:moveTo>
                    <a:pt x="71" y="85"/>
                  </a:moveTo>
                  <a:lnTo>
                    <a:pt x="71" y="87"/>
                  </a:lnTo>
                  <a:lnTo>
                    <a:pt x="66" y="87"/>
                  </a:lnTo>
                  <a:lnTo>
                    <a:pt x="66" y="85"/>
                  </a:lnTo>
                  <a:lnTo>
                    <a:pt x="71" y="85"/>
                  </a:lnTo>
                  <a:close/>
                  <a:moveTo>
                    <a:pt x="79" y="85"/>
                  </a:moveTo>
                  <a:lnTo>
                    <a:pt x="81" y="85"/>
                  </a:lnTo>
                  <a:lnTo>
                    <a:pt x="81" y="87"/>
                  </a:lnTo>
                  <a:lnTo>
                    <a:pt x="79" y="87"/>
                  </a:lnTo>
                  <a:lnTo>
                    <a:pt x="79" y="85"/>
                  </a:lnTo>
                  <a:close/>
                  <a:moveTo>
                    <a:pt x="91" y="85"/>
                  </a:moveTo>
                  <a:lnTo>
                    <a:pt x="93" y="85"/>
                  </a:lnTo>
                  <a:lnTo>
                    <a:pt x="93" y="87"/>
                  </a:lnTo>
                  <a:lnTo>
                    <a:pt x="91" y="87"/>
                  </a:lnTo>
                  <a:lnTo>
                    <a:pt x="91" y="85"/>
                  </a:lnTo>
                  <a:close/>
                  <a:moveTo>
                    <a:pt x="91" y="75"/>
                  </a:moveTo>
                  <a:lnTo>
                    <a:pt x="91" y="73"/>
                  </a:lnTo>
                  <a:lnTo>
                    <a:pt x="93" y="73"/>
                  </a:lnTo>
                  <a:lnTo>
                    <a:pt x="93" y="75"/>
                  </a:lnTo>
                  <a:lnTo>
                    <a:pt x="91" y="75"/>
                  </a:lnTo>
                  <a:close/>
                  <a:moveTo>
                    <a:pt x="91" y="64"/>
                  </a:moveTo>
                  <a:lnTo>
                    <a:pt x="91" y="60"/>
                  </a:lnTo>
                  <a:lnTo>
                    <a:pt x="93" y="60"/>
                  </a:lnTo>
                  <a:lnTo>
                    <a:pt x="93" y="64"/>
                  </a:lnTo>
                  <a:lnTo>
                    <a:pt x="91" y="64"/>
                  </a:lnTo>
                  <a:close/>
                  <a:moveTo>
                    <a:pt x="91" y="52"/>
                  </a:moveTo>
                  <a:lnTo>
                    <a:pt x="91" y="48"/>
                  </a:lnTo>
                  <a:lnTo>
                    <a:pt x="93" y="48"/>
                  </a:lnTo>
                  <a:lnTo>
                    <a:pt x="93" y="52"/>
                  </a:lnTo>
                  <a:lnTo>
                    <a:pt x="91" y="52"/>
                  </a:lnTo>
                  <a:close/>
                  <a:moveTo>
                    <a:pt x="81" y="52"/>
                  </a:moveTo>
                  <a:lnTo>
                    <a:pt x="79" y="52"/>
                  </a:lnTo>
                  <a:lnTo>
                    <a:pt x="79" y="48"/>
                  </a:lnTo>
                  <a:lnTo>
                    <a:pt x="81" y="48"/>
                  </a:lnTo>
                  <a:lnTo>
                    <a:pt x="81" y="52"/>
                  </a:lnTo>
                  <a:close/>
                  <a:moveTo>
                    <a:pt x="71" y="52"/>
                  </a:moveTo>
                  <a:lnTo>
                    <a:pt x="66" y="52"/>
                  </a:lnTo>
                  <a:lnTo>
                    <a:pt x="66" y="48"/>
                  </a:lnTo>
                  <a:lnTo>
                    <a:pt x="71" y="48"/>
                  </a:lnTo>
                  <a:lnTo>
                    <a:pt x="71" y="52"/>
                  </a:lnTo>
                  <a:close/>
                  <a:moveTo>
                    <a:pt x="58" y="52"/>
                  </a:moveTo>
                  <a:lnTo>
                    <a:pt x="54" y="52"/>
                  </a:lnTo>
                  <a:lnTo>
                    <a:pt x="54" y="48"/>
                  </a:lnTo>
                  <a:lnTo>
                    <a:pt x="58" y="48"/>
                  </a:lnTo>
                  <a:lnTo>
                    <a:pt x="58" y="52"/>
                  </a:lnTo>
                  <a:close/>
                  <a:moveTo>
                    <a:pt x="58" y="60"/>
                  </a:moveTo>
                  <a:lnTo>
                    <a:pt x="58" y="64"/>
                  </a:lnTo>
                  <a:lnTo>
                    <a:pt x="54" y="64"/>
                  </a:lnTo>
                  <a:lnTo>
                    <a:pt x="54" y="60"/>
                  </a:lnTo>
                  <a:lnTo>
                    <a:pt x="58" y="60"/>
                  </a:lnTo>
                  <a:close/>
                  <a:moveTo>
                    <a:pt x="58" y="73"/>
                  </a:moveTo>
                  <a:lnTo>
                    <a:pt x="58" y="75"/>
                  </a:lnTo>
                  <a:lnTo>
                    <a:pt x="54" y="75"/>
                  </a:lnTo>
                  <a:lnTo>
                    <a:pt x="54" y="73"/>
                  </a:lnTo>
                  <a:lnTo>
                    <a:pt x="58" y="73"/>
                  </a:lnTo>
                  <a:close/>
                  <a:moveTo>
                    <a:pt x="58" y="85"/>
                  </a:moveTo>
                  <a:lnTo>
                    <a:pt x="58" y="87"/>
                  </a:lnTo>
                  <a:lnTo>
                    <a:pt x="54" y="87"/>
                  </a:lnTo>
                  <a:lnTo>
                    <a:pt x="54" y="85"/>
                  </a:lnTo>
                  <a:lnTo>
                    <a:pt x="58" y="85"/>
                  </a:lnTo>
                  <a:close/>
                  <a:moveTo>
                    <a:pt x="58" y="96"/>
                  </a:moveTo>
                  <a:lnTo>
                    <a:pt x="58" y="100"/>
                  </a:lnTo>
                  <a:lnTo>
                    <a:pt x="54" y="100"/>
                  </a:lnTo>
                  <a:lnTo>
                    <a:pt x="54" y="96"/>
                  </a:lnTo>
                  <a:lnTo>
                    <a:pt x="58" y="96"/>
                  </a:lnTo>
                  <a:close/>
                  <a:moveTo>
                    <a:pt x="66" y="96"/>
                  </a:moveTo>
                  <a:lnTo>
                    <a:pt x="71" y="96"/>
                  </a:lnTo>
                  <a:lnTo>
                    <a:pt x="71" y="100"/>
                  </a:lnTo>
                  <a:lnTo>
                    <a:pt x="66" y="100"/>
                  </a:lnTo>
                  <a:lnTo>
                    <a:pt x="66" y="96"/>
                  </a:lnTo>
                  <a:close/>
                  <a:moveTo>
                    <a:pt x="79" y="96"/>
                  </a:moveTo>
                  <a:lnTo>
                    <a:pt x="81" y="96"/>
                  </a:lnTo>
                  <a:lnTo>
                    <a:pt x="81" y="100"/>
                  </a:lnTo>
                  <a:lnTo>
                    <a:pt x="79" y="100"/>
                  </a:lnTo>
                  <a:lnTo>
                    <a:pt x="79" y="96"/>
                  </a:lnTo>
                  <a:close/>
                  <a:moveTo>
                    <a:pt x="91" y="96"/>
                  </a:moveTo>
                  <a:lnTo>
                    <a:pt x="93" y="96"/>
                  </a:lnTo>
                  <a:lnTo>
                    <a:pt x="93" y="100"/>
                  </a:lnTo>
                  <a:lnTo>
                    <a:pt x="91" y="100"/>
                  </a:lnTo>
                  <a:lnTo>
                    <a:pt x="91" y="96"/>
                  </a:lnTo>
                  <a:close/>
                  <a:moveTo>
                    <a:pt x="102" y="96"/>
                  </a:moveTo>
                  <a:lnTo>
                    <a:pt x="106" y="96"/>
                  </a:lnTo>
                  <a:lnTo>
                    <a:pt x="106" y="100"/>
                  </a:lnTo>
                  <a:lnTo>
                    <a:pt x="102" y="100"/>
                  </a:lnTo>
                  <a:lnTo>
                    <a:pt x="102" y="96"/>
                  </a:lnTo>
                  <a:close/>
                  <a:moveTo>
                    <a:pt x="102" y="87"/>
                  </a:moveTo>
                  <a:lnTo>
                    <a:pt x="102" y="85"/>
                  </a:lnTo>
                  <a:lnTo>
                    <a:pt x="106" y="85"/>
                  </a:lnTo>
                  <a:lnTo>
                    <a:pt x="106" y="87"/>
                  </a:lnTo>
                  <a:lnTo>
                    <a:pt x="102" y="87"/>
                  </a:lnTo>
                  <a:close/>
                  <a:moveTo>
                    <a:pt x="102" y="75"/>
                  </a:moveTo>
                  <a:lnTo>
                    <a:pt x="102" y="73"/>
                  </a:lnTo>
                  <a:lnTo>
                    <a:pt x="106" y="73"/>
                  </a:lnTo>
                  <a:lnTo>
                    <a:pt x="106" y="75"/>
                  </a:lnTo>
                  <a:lnTo>
                    <a:pt x="102" y="75"/>
                  </a:lnTo>
                  <a:close/>
                  <a:moveTo>
                    <a:pt x="102" y="64"/>
                  </a:moveTo>
                  <a:lnTo>
                    <a:pt x="102" y="60"/>
                  </a:lnTo>
                  <a:lnTo>
                    <a:pt x="106" y="60"/>
                  </a:lnTo>
                  <a:lnTo>
                    <a:pt x="106" y="64"/>
                  </a:lnTo>
                  <a:lnTo>
                    <a:pt x="102" y="64"/>
                  </a:lnTo>
                  <a:close/>
                  <a:moveTo>
                    <a:pt x="102" y="52"/>
                  </a:moveTo>
                  <a:lnTo>
                    <a:pt x="102" y="48"/>
                  </a:lnTo>
                  <a:lnTo>
                    <a:pt x="106" y="48"/>
                  </a:lnTo>
                  <a:lnTo>
                    <a:pt x="106" y="52"/>
                  </a:lnTo>
                  <a:lnTo>
                    <a:pt x="102" y="52"/>
                  </a:lnTo>
                  <a:close/>
                  <a:moveTo>
                    <a:pt x="102" y="40"/>
                  </a:moveTo>
                  <a:lnTo>
                    <a:pt x="102" y="35"/>
                  </a:lnTo>
                  <a:lnTo>
                    <a:pt x="106" y="35"/>
                  </a:lnTo>
                  <a:lnTo>
                    <a:pt x="106" y="40"/>
                  </a:lnTo>
                  <a:lnTo>
                    <a:pt x="102" y="40"/>
                  </a:lnTo>
                  <a:close/>
                  <a:moveTo>
                    <a:pt x="93" y="40"/>
                  </a:moveTo>
                  <a:lnTo>
                    <a:pt x="91" y="40"/>
                  </a:lnTo>
                  <a:lnTo>
                    <a:pt x="91" y="35"/>
                  </a:lnTo>
                  <a:lnTo>
                    <a:pt x="93" y="35"/>
                  </a:lnTo>
                  <a:lnTo>
                    <a:pt x="93" y="40"/>
                  </a:lnTo>
                  <a:close/>
                  <a:moveTo>
                    <a:pt x="81" y="40"/>
                  </a:moveTo>
                  <a:lnTo>
                    <a:pt x="79" y="40"/>
                  </a:lnTo>
                  <a:lnTo>
                    <a:pt x="79" y="35"/>
                  </a:lnTo>
                  <a:lnTo>
                    <a:pt x="81" y="35"/>
                  </a:lnTo>
                  <a:lnTo>
                    <a:pt x="81" y="40"/>
                  </a:lnTo>
                  <a:close/>
                  <a:moveTo>
                    <a:pt x="71" y="40"/>
                  </a:moveTo>
                  <a:lnTo>
                    <a:pt x="66" y="40"/>
                  </a:lnTo>
                  <a:lnTo>
                    <a:pt x="66" y="35"/>
                  </a:lnTo>
                  <a:lnTo>
                    <a:pt x="71" y="35"/>
                  </a:lnTo>
                  <a:lnTo>
                    <a:pt x="71" y="40"/>
                  </a:lnTo>
                  <a:close/>
                  <a:moveTo>
                    <a:pt x="58" y="40"/>
                  </a:moveTo>
                  <a:lnTo>
                    <a:pt x="54" y="40"/>
                  </a:lnTo>
                  <a:lnTo>
                    <a:pt x="54" y="35"/>
                  </a:lnTo>
                  <a:lnTo>
                    <a:pt x="58" y="35"/>
                  </a:lnTo>
                  <a:lnTo>
                    <a:pt x="58" y="40"/>
                  </a:lnTo>
                  <a:close/>
                  <a:moveTo>
                    <a:pt x="46" y="40"/>
                  </a:moveTo>
                  <a:lnTo>
                    <a:pt x="42" y="40"/>
                  </a:lnTo>
                  <a:lnTo>
                    <a:pt x="42" y="35"/>
                  </a:lnTo>
                  <a:lnTo>
                    <a:pt x="46" y="35"/>
                  </a:lnTo>
                  <a:lnTo>
                    <a:pt x="46" y="40"/>
                  </a:lnTo>
                  <a:close/>
                  <a:moveTo>
                    <a:pt x="46" y="48"/>
                  </a:moveTo>
                  <a:lnTo>
                    <a:pt x="46" y="52"/>
                  </a:lnTo>
                  <a:lnTo>
                    <a:pt x="42" y="52"/>
                  </a:lnTo>
                  <a:lnTo>
                    <a:pt x="42" y="48"/>
                  </a:lnTo>
                  <a:lnTo>
                    <a:pt x="46" y="48"/>
                  </a:lnTo>
                  <a:close/>
                  <a:moveTo>
                    <a:pt x="46" y="60"/>
                  </a:moveTo>
                  <a:lnTo>
                    <a:pt x="46" y="64"/>
                  </a:lnTo>
                  <a:lnTo>
                    <a:pt x="42" y="64"/>
                  </a:lnTo>
                  <a:lnTo>
                    <a:pt x="42" y="60"/>
                  </a:lnTo>
                  <a:lnTo>
                    <a:pt x="46" y="60"/>
                  </a:lnTo>
                  <a:close/>
                  <a:moveTo>
                    <a:pt x="46" y="73"/>
                  </a:moveTo>
                  <a:lnTo>
                    <a:pt x="46" y="75"/>
                  </a:lnTo>
                  <a:lnTo>
                    <a:pt x="42" y="75"/>
                  </a:lnTo>
                  <a:lnTo>
                    <a:pt x="42" y="73"/>
                  </a:lnTo>
                  <a:lnTo>
                    <a:pt x="46" y="73"/>
                  </a:lnTo>
                  <a:close/>
                  <a:moveTo>
                    <a:pt x="46" y="85"/>
                  </a:moveTo>
                  <a:lnTo>
                    <a:pt x="46" y="87"/>
                  </a:lnTo>
                  <a:lnTo>
                    <a:pt x="42" y="87"/>
                  </a:lnTo>
                  <a:lnTo>
                    <a:pt x="42" y="85"/>
                  </a:lnTo>
                  <a:lnTo>
                    <a:pt x="46" y="85"/>
                  </a:lnTo>
                  <a:close/>
                  <a:moveTo>
                    <a:pt x="46" y="96"/>
                  </a:moveTo>
                  <a:lnTo>
                    <a:pt x="46" y="100"/>
                  </a:lnTo>
                  <a:lnTo>
                    <a:pt x="42" y="100"/>
                  </a:lnTo>
                  <a:lnTo>
                    <a:pt x="42" y="96"/>
                  </a:lnTo>
                  <a:lnTo>
                    <a:pt x="46" y="96"/>
                  </a:lnTo>
                  <a:close/>
                  <a:moveTo>
                    <a:pt x="46" y="108"/>
                  </a:moveTo>
                  <a:lnTo>
                    <a:pt x="46" y="112"/>
                  </a:lnTo>
                  <a:lnTo>
                    <a:pt x="42" y="112"/>
                  </a:lnTo>
                  <a:lnTo>
                    <a:pt x="42" y="108"/>
                  </a:lnTo>
                  <a:lnTo>
                    <a:pt x="46" y="108"/>
                  </a:lnTo>
                  <a:close/>
                  <a:moveTo>
                    <a:pt x="54" y="108"/>
                  </a:moveTo>
                  <a:lnTo>
                    <a:pt x="58" y="108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54" y="108"/>
                  </a:lnTo>
                  <a:close/>
                  <a:moveTo>
                    <a:pt x="66" y="108"/>
                  </a:moveTo>
                  <a:lnTo>
                    <a:pt x="71" y="108"/>
                  </a:lnTo>
                  <a:lnTo>
                    <a:pt x="71" y="112"/>
                  </a:lnTo>
                  <a:lnTo>
                    <a:pt x="66" y="112"/>
                  </a:lnTo>
                  <a:lnTo>
                    <a:pt x="66" y="108"/>
                  </a:lnTo>
                  <a:close/>
                  <a:moveTo>
                    <a:pt x="79" y="108"/>
                  </a:moveTo>
                  <a:lnTo>
                    <a:pt x="81" y="108"/>
                  </a:lnTo>
                  <a:lnTo>
                    <a:pt x="81" y="112"/>
                  </a:lnTo>
                  <a:lnTo>
                    <a:pt x="79" y="112"/>
                  </a:lnTo>
                  <a:lnTo>
                    <a:pt x="79" y="108"/>
                  </a:lnTo>
                  <a:close/>
                  <a:moveTo>
                    <a:pt x="91" y="108"/>
                  </a:moveTo>
                  <a:lnTo>
                    <a:pt x="93" y="108"/>
                  </a:lnTo>
                  <a:lnTo>
                    <a:pt x="93" y="112"/>
                  </a:lnTo>
                  <a:lnTo>
                    <a:pt x="91" y="112"/>
                  </a:lnTo>
                  <a:lnTo>
                    <a:pt x="91" y="108"/>
                  </a:lnTo>
                  <a:close/>
                  <a:moveTo>
                    <a:pt x="102" y="108"/>
                  </a:moveTo>
                  <a:lnTo>
                    <a:pt x="106" y="108"/>
                  </a:lnTo>
                  <a:lnTo>
                    <a:pt x="106" y="112"/>
                  </a:lnTo>
                  <a:lnTo>
                    <a:pt x="102" y="112"/>
                  </a:lnTo>
                  <a:lnTo>
                    <a:pt x="102" y="108"/>
                  </a:lnTo>
                  <a:close/>
                  <a:moveTo>
                    <a:pt x="114" y="108"/>
                  </a:moveTo>
                  <a:lnTo>
                    <a:pt x="118" y="108"/>
                  </a:lnTo>
                  <a:lnTo>
                    <a:pt x="118" y="112"/>
                  </a:lnTo>
                  <a:lnTo>
                    <a:pt x="114" y="112"/>
                  </a:lnTo>
                  <a:lnTo>
                    <a:pt x="114" y="108"/>
                  </a:lnTo>
                  <a:close/>
                  <a:moveTo>
                    <a:pt x="114" y="100"/>
                  </a:moveTo>
                  <a:lnTo>
                    <a:pt x="114" y="96"/>
                  </a:lnTo>
                  <a:lnTo>
                    <a:pt x="118" y="96"/>
                  </a:lnTo>
                  <a:lnTo>
                    <a:pt x="118" y="100"/>
                  </a:lnTo>
                  <a:lnTo>
                    <a:pt x="114" y="100"/>
                  </a:lnTo>
                  <a:close/>
                  <a:moveTo>
                    <a:pt x="114" y="87"/>
                  </a:moveTo>
                  <a:lnTo>
                    <a:pt x="114" y="85"/>
                  </a:lnTo>
                  <a:lnTo>
                    <a:pt x="118" y="85"/>
                  </a:lnTo>
                  <a:lnTo>
                    <a:pt x="118" y="87"/>
                  </a:lnTo>
                  <a:lnTo>
                    <a:pt x="114" y="87"/>
                  </a:lnTo>
                  <a:close/>
                  <a:moveTo>
                    <a:pt x="114" y="75"/>
                  </a:moveTo>
                  <a:lnTo>
                    <a:pt x="114" y="73"/>
                  </a:lnTo>
                  <a:lnTo>
                    <a:pt x="118" y="73"/>
                  </a:lnTo>
                  <a:lnTo>
                    <a:pt x="118" y="75"/>
                  </a:lnTo>
                  <a:lnTo>
                    <a:pt x="114" y="75"/>
                  </a:lnTo>
                  <a:close/>
                  <a:moveTo>
                    <a:pt x="114" y="64"/>
                  </a:moveTo>
                  <a:lnTo>
                    <a:pt x="114" y="60"/>
                  </a:lnTo>
                  <a:lnTo>
                    <a:pt x="118" y="60"/>
                  </a:lnTo>
                  <a:lnTo>
                    <a:pt x="118" y="64"/>
                  </a:lnTo>
                  <a:lnTo>
                    <a:pt x="114" y="64"/>
                  </a:lnTo>
                  <a:close/>
                  <a:moveTo>
                    <a:pt x="114" y="52"/>
                  </a:moveTo>
                  <a:lnTo>
                    <a:pt x="114" y="48"/>
                  </a:lnTo>
                  <a:lnTo>
                    <a:pt x="118" y="48"/>
                  </a:lnTo>
                  <a:lnTo>
                    <a:pt x="118" y="52"/>
                  </a:lnTo>
                  <a:lnTo>
                    <a:pt x="114" y="52"/>
                  </a:lnTo>
                  <a:close/>
                  <a:moveTo>
                    <a:pt x="114" y="40"/>
                  </a:moveTo>
                  <a:lnTo>
                    <a:pt x="114" y="35"/>
                  </a:lnTo>
                  <a:lnTo>
                    <a:pt x="118" y="35"/>
                  </a:lnTo>
                  <a:lnTo>
                    <a:pt x="118" y="40"/>
                  </a:lnTo>
                  <a:lnTo>
                    <a:pt x="114" y="40"/>
                  </a:lnTo>
                  <a:close/>
                  <a:moveTo>
                    <a:pt x="114" y="27"/>
                  </a:moveTo>
                  <a:lnTo>
                    <a:pt x="114" y="23"/>
                  </a:lnTo>
                  <a:lnTo>
                    <a:pt x="118" y="23"/>
                  </a:lnTo>
                  <a:lnTo>
                    <a:pt x="118" y="27"/>
                  </a:lnTo>
                  <a:lnTo>
                    <a:pt x="114" y="27"/>
                  </a:lnTo>
                  <a:close/>
                  <a:moveTo>
                    <a:pt x="106" y="27"/>
                  </a:moveTo>
                  <a:lnTo>
                    <a:pt x="102" y="27"/>
                  </a:lnTo>
                  <a:lnTo>
                    <a:pt x="102" y="23"/>
                  </a:lnTo>
                  <a:lnTo>
                    <a:pt x="106" y="23"/>
                  </a:lnTo>
                  <a:lnTo>
                    <a:pt x="106" y="27"/>
                  </a:lnTo>
                  <a:close/>
                  <a:moveTo>
                    <a:pt x="93" y="27"/>
                  </a:moveTo>
                  <a:lnTo>
                    <a:pt x="91" y="27"/>
                  </a:lnTo>
                  <a:lnTo>
                    <a:pt x="91" y="23"/>
                  </a:lnTo>
                  <a:lnTo>
                    <a:pt x="93" y="23"/>
                  </a:lnTo>
                  <a:lnTo>
                    <a:pt x="93" y="27"/>
                  </a:lnTo>
                  <a:close/>
                  <a:moveTo>
                    <a:pt x="81" y="27"/>
                  </a:moveTo>
                  <a:lnTo>
                    <a:pt x="79" y="27"/>
                  </a:lnTo>
                  <a:lnTo>
                    <a:pt x="79" y="23"/>
                  </a:lnTo>
                  <a:lnTo>
                    <a:pt x="81" y="23"/>
                  </a:lnTo>
                  <a:lnTo>
                    <a:pt x="81" y="27"/>
                  </a:lnTo>
                  <a:close/>
                  <a:moveTo>
                    <a:pt x="71" y="27"/>
                  </a:moveTo>
                  <a:lnTo>
                    <a:pt x="66" y="27"/>
                  </a:lnTo>
                  <a:lnTo>
                    <a:pt x="66" y="23"/>
                  </a:lnTo>
                  <a:lnTo>
                    <a:pt x="71" y="23"/>
                  </a:lnTo>
                  <a:lnTo>
                    <a:pt x="71" y="27"/>
                  </a:lnTo>
                  <a:close/>
                  <a:moveTo>
                    <a:pt x="58" y="27"/>
                  </a:moveTo>
                  <a:lnTo>
                    <a:pt x="54" y="27"/>
                  </a:lnTo>
                  <a:lnTo>
                    <a:pt x="54" y="23"/>
                  </a:lnTo>
                  <a:lnTo>
                    <a:pt x="58" y="23"/>
                  </a:lnTo>
                  <a:lnTo>
                    <a:pt x="58" y="27"/>
                  </a:lnTo>
                  <a:close/>
                  <a:moveTo>
                    <a:pt x="46" y="27"/>
                  </a:moveTo>
                  <a:lnTo>
                    <a:pt x="42" y="27"/>
                  </a:lnTo>
                  <a:lnTo>
                    <a:pt x="42" y="23"/>
                  </a:lnTo>
                  <a:lnTo>
                    <a:pt x="46" y="23"/>
                  </a:lnTo>
                  <a:lnTo>
                    <a:pt x="46" y="27"/>
                  </a:lnTo>
                  <a:close/>
                  <a:moveTo>
                    <a:pt x="33" y="27"/>
                  </a:moveTo>
                  <a:lnTo>
                    <a:pt x="29" y="27"/>
                  </a:lnTo>
                  <a:lnTo>
                    <a:pt x="29" y="23"/>
                  </a:lnTo>
                  <a:lnTo>
                    <a:pt x="33" y="23"/>
                  </a:lnTo>
                  <a:lnTo>
                    <a:pt x="33" y="27"/>
                  </a:lnTo>
                  <a:close/>
                  <a:moveTo>
                    <a:pt x="33" y="35"/>
                  </a:moveTo>
                  <a:lnTo>
                    <a:pt x="33" y="40"/>
                  </a:lnTo>
                  <a:lnTo>
                    <a:pt x="29" y="40"/>
                  </a:lnTo>
                  <a:lnTo>
                    <a:pt x="29" y="35"/>
                  </a:lnTo>
                  <a:lnTo>
                    <a:pt x="33" y="35"/>
                  </a:lnTo>
                  <a:close/>
                  <a:moveTo>
                    <a:pt x="33" y="48"/>
                  </a:moveTo>
                  <a:lnTo>
                    <a:pt x="33" y="52"/>
                  </a:lnTo>
                  <a:lnTo>
                    <a:pt x="29" y="52"/>
                  </a:lnTo>
                  <a:lnTo>
                    <a:pt x="29" y="48"/>
                  </a:lnTo>
                  <a:lnTo>
                    <a:pt x="33" y="48"/>
                  </a:lnTo>
                  <a:close/>
                  <a:moveTo>
                    <a:pt x="33" y="60"/>
                  </a:moveTo>
                  <a:lnTo>
                    <a:pt x="33" y="64"/>
                  </a:lnTo>
                  <a:lnTo>
                    <a:pt x="29" y="64"/>
                  </a:lnTo>
                  <a:lnTo>
                    <a:pt x="29" y="60"/>
                  </a:lnTo>
                  <a:lnTo>
                    <a:pt x="33" y="60"/>
                  </a:lnTo>
                  <a:close/>
                  <a:moveTo>
                    <a:pt x="33" y="73"/>
                  </a:moveTo>
                  <a:lnTo>
                    <a:pt x="33" y="75"/>
                  </a:lnTo>
                  <a:lnTo>
                    <a:pt x="29" y="75"/>
                  </a:lnTo>
                  <a:lnTo>
                    <a:pt x="29" y="73"/>
                  </a:lnTo>
                  <a:lnTo>
                    <a:pt x="33" y="73"/>
                  </a:lnTo>
                  <a:close/>
                  <a:moveTo>
                    <a:pt x="33" y="85"/>
                  </a:moveTo>
                  <a:lnTo>
                    <a:pt x="33" y="87"/>
                  </a:lnTo>
                  <a:lnTo>
                    <a:pt x="29" y="87"/>
                  </a:lnTo>
                  <a:lnTo>
                    <a:pt x="29" y="85"/>
                  </a:lnTo>
                  <a:lnTo>
                    <a:pt x="33" y="85"/>
                  </a:lnTo>
                  <a:close/>
                  <a:moveTo>
                    <a:pt x="33" y="96"/>
                  </a:moveTo>
                  <a:lnTo>
                    <a:pt x="33" y="100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33" y="96"/>
                  </a:lnTo>
                  <a:close/>
                  <a:moveTo>
                    <a:pt x="33" y="108"/>
                  </a:moveTo>
                  <a:lnTo>
                    <a:pt x="33" y="112"/>
                  </a:lnTo>
                  <a:lnTo>
                    <a:pt x="29" y="112"/>
                  </a:lnTo>
                  <a:lnTo>
                    <a:pt x="29" y="108"/>
                  </a:lnTo>
                  <a:lnTo>
                    <a:pt x="33" y="108"/>
                  </a:lnTo>
                  <a:close/>
                  <a:moveTo>
                    <a:pt x="33" y="120"/>
                  </a:moveTo>
                  <a:lnTo>
                    <a:pt x="33" y="125"/>
                  </a:lnTo>
                  <a:lnTo>
                    <a:pt x="29" y="125"/>
                  </a:lnTo>
                  <a:lnTo>
                    <a:pt x="29" y="120"/>
                  </a:lnTo>
                  <a:lnTo>
                    <a:pt x="33" y="120"/>
                  </a:lnTo>
                  <a:close/>
                  <a:moveTo>
                    <a:pt x="42" y="120"/>
                  </a:moveTo>
                  <a:lnTo>
                    <a:pt x="46" y="120"/>
                  </a:lnTo>
                  <a:lnTo>
                    <a:pt x="46" y="125"/>
                  </a:lnTo>
                  <a:lnTo>
                    <a:pt x="42" y="125"/>
                  </a:lnTo>
                  <a:lnTo>
                    <a:pt x="42" y="120"/>
                  </a:lnTo>
                  <a:close/>
                  <a:moveTo>
                    <a:pt x="54" y="120"/>
                  </a:moveTo>
                  <a:lnTo>
                    <a:pt x="58" y="120"/>
                  </a:lnTo>
                  <a:lnTo>
                    <a:pt x="58" y="125"/>
                  </a:lnTo>
                  <a:lnTo>
                    <a:pt x="54" y="125"/>
                  </a:lnTo>
                  <a:lnTo>
                    <a:pt x="54" y="120"/>
                  </a:lnTo>
                  <a:close/>
                  <a:moveTo>
                    <a:pt x="66" y="120"/>
                  </a:moveTo>
                  <a:lnTo>
                    <a:pt x="71" y="120"/>
                  </a:lnTo>
                  <a:lnTo>
                    <a:pt x="71" y="125"/>
                  </a:lnTo>
                  <a:lnTo>
                    <a:pt x="66" y="125"/>
                  </a:lnTo>
                  <a:lnTo>
                    <a:pt x="66" y="120"/>
                  </a:lnTo>
                  <a:close/>
                  <a:moveTo>
                    <a:pt x="79" y="120"/>
                  </a:moveTo>
                  <a:lnTo>
                    <a:pt x="81" y="120"/>
                  </a:lnTo>
                  <a:lnTo>
                    <a:pt x="81" y="125"/>
                  </a:lnTo>
                  <a:lnTo>
                    <a:pt x="79" y="125"/>
                  </a:lnTo>
                  <a:lnTo>
                    <a:pt x="79" y="120"/>
                  </a:lnTo>
                  <a:close/>
                  <a:moveTo>
                    <a:pt x="91" y="120"/>
                  </a:moveTo>
                  <a:lnTo>
                    <a:pt x="93" y="120"/>
                  </a:lnTo>
                  <a:lnTo>
                    <a:pt x="93" y="125"/>
                  </a:lnTo>
                  <a:lnTo>
                    <a:pt x="91" y="125"/>
                  </a:lnTo>
                  <a:lnTo>
                    <a:pt x="91" y="120"/>
                  </a:lnTo>
                  <a:close/>
                  <a:moveTo>
                    <a:pt x="102" y="120"/>
                  </a:moveTo>
                  <a:lnTo>
                    <a:pt x="106" y="120"/>
                  </a:lnTo>
                  <a:lnTo>
                    <a:pt x="106" y="125"/>
                  </a:lnTo>
                  <a:lnTo>
                    <a:pt x="102" y="125"/>
                  </a:lnTo>
                  <a:lnTo>
                    <a:pt x="102" y="120"/>
                  </a:lnTo>
                  <a:close/>
                  <a:moveTo>
                    <a:pt x="114" y="120"/>
                  </a:moveTo>
                  <a:lnTo>
                    <a:pt x="118" y="120"/>
                  </a:lnTo>
                  <a:lnTo>
                    <a:pt x="118" y="125"/>
                  </a:lnTo>
                  <a:lnTo>
                    <a:pt x="114" y="125"/>
                  </a:lnTo>
                  <a:lnTo>
                    <a:pt x="114" y="120"/>
                  </a:lnTo>
                  <a:close/>
                  <a:moveTo>
                    <a:pt x="127" y="120"/>
                  </a:moveTo>
                  <a:lnTo>
                    <a:pt x="131" y="120"/>
                  </a:lnTo>
                  <a:lnTo>
                    <a:pt x="131" y="125"/>
                  </a:lnTo>
                  <a:lnTo>
                    <a:pt x="127" y="125"/>
                  </a:lnTo>
                  <a:lnTo>
                    <a:pt x="127" y="120"/>
                  </a:lnTo>
                  <a:close/>
                  <a:moveTo>
                    <a:pt x="127" y="112"/>
                  </a:moveTo>
                  <a:lnTo>
                    <a:pt x="127" y="108"/>
                  </a:lnTo>
                  <a:lnTo>
                    <a:pt x="131" y="108"/>
                  </a:lnTo>
                  <a:lnTo>
                    <a:pt x="131" y="112"/>
                  </a:lnTo>
                  <a:lnTo>
                    <a:pt x="127" y="112"/>
                  </a:lnTo>
                  <a:close/>
                  <a:moveTo>
                    <a:pt x="127" y="100"/>
                  </a:moveTo>
                  <a:lnTo>
                    <a:pt x="127" y="96"/>
                  </a:lnTo>
                  <a:lnTo>
                    <a:pt x="131" y="96"/>
                  </a:lnTo>
                  <a:lnTo>
                    <a:pt x="131" y="100"/>
                  </a:lnTo>
                  <a:lnTo>
                    <a:pt x="127" y="100"/>
                  </a:lnTo>
                  <a:close/>
                  <a:moveTo>
                    <a:pt x="127" y="87"/>
                  </a:moveTo>
                  <a:lnTo>
                    <a:pt x="127" y="85"/>
                  </a:lnTo>
                  <a:lnTo>
                    <a:pt x="131" y="85"/>
                  </a:lnTo>
                  <a:lnTo>
                    <a:pt x="131" y="87"/>
                  </a:lnTo>
                  <a:lnTo>
                    <a:pt x="127" y="87"/>
                  </a:lnTo>
                  <a:close/>
                  <a:moveTo>
                    <a:pt x="127" y="75"/>
                  </a:moveTo>
                  <a:lnTo>
                    <a:pt x="127" y="73"/>
                  </a:lnTo>
                  <a:lnTo>
                    <a:pt x="131" y="73"/>
                  </a:lnTo>
                  <a:lnTo>
                    <a:pt x="131" y="75"/>
                  </a:lnTo>
                  <a:lnTo>
                    <a:pt x="127" y="75"/>
                  </a:lnTo>
                  <a:close/>
                  <a:moveTo>
                    <a:pt x="127" y="64"/>
                  </a:moveTo>
                  <a:lnTo>
                    <a:pt x="127" y="60"/>
                  </a:lnTo>
                  <a:lnTo>
                    <a:pt x="131" y="60"/>
                  </a:lnTo>
                  <a:lnTo>
                    <a:pt x="131" y="64"/>
                  </a:lnTo>
                  <a:lnTo>
                    <a:pt x="127" y="64"/>
                  </a:lnTo>
                  <a:close/>
                  <a:moveTo>
                    <a:pt x="127" y="52"/>
                  </a:moveTo>
                  <a:lnTo>
                    <a:pt x="127" y="48"/>
                  </a:lnTo>
                  <a:lnTo>
                    <a:pt x="131" y="48"/>
                  </a:lnTo>
                  <a:lnTo>
                    <a:pt x="131" y="52"/>
                  </a:lnTo>
                  <a:lnTo>
                    <a:pt x="127" y="52"/>
                  </a:lnTo>
                  <a:close/>
                  <a:moveTo>
                    <a:pt x="127" y="40"/>
                  </a:moveTo>
                  <a:lnTo>
                    <a:pt x="127" y="35"/>
                  </a:lnTo>
                  <a:lnTo>
                    <a:pt x="131" y="35"/>
                  </a:lnTo>
                  <a:lnTo>
                    <a:pt x="131" y="40"/>
                  </a:lnTo>
                  <a:lnTo>
                    <a:pt x="127" y="40"/>
                  </a:lnTo>
                  <a:close/>
                  <a:moveTo>
                    <a:pt x="127" y="27"/>
                  </a:moveTo>
                  <a:lnTo>
                    <a:pt x="127" y="23"/>
                  </a:lnTo>
                  <a:lnTo>
                    <a:pt x="131" y="23"/>
                  </a:lnTo>
                  <a:lnTo>
                    <a:pt x="131" y="27"/>
                  </a:lnTo>
                  <a:lnTo>
                    <a:pt x="127" y="27"/>
                  </a:lnTo>
                  <a:close/>
                  <a:moveTo>
                    <a:pt x="118" y="11"/>
                  </a:moveTo>
                  <a:lnTo>
                    <a:pt x="118" y="15"/>
                  </a:lnTo>
                  <a:lnTo>
                    <a:pt x="114" y="15"/>
                  </a:lnTo>
                  <a:lnTo>
                    <a:pt x="114" y="11"/>
                  </a:lnTo>
                  <a:lnTo>
                    <a:pt x="118" y="11"/>
                  </a:lnTo>
                  <a:close/>
                  <a:moveTo>
                    <a:pt x="106" y="11"/>
                  </a:moveTo>
                  <a:lnTo>
                    <a:pt x="106" y="15"/>
                  </a:lnTo>
                  <a:lnTo>
                    <a:pt x="102" y="15"/>
                  </a:lnTo>
                  <a:lnTo>
                    <a:pt x="102" y="11"/>
                  </a:lnTo>
                  <a:lnTo>
                    <a:pt x="106" y="11"/>
                  </a:lnTo>
                  <a:close/>
                  <a:moveTo>
                    <a:pt x="93" y="11"/>
                  </a:moveTo>
                  <a:lnTo>
                    <a:pt x="93" y="15"/>
                  </a:lnTo>
                  <a:lnTo>
                    <a:pt x="91" y="15"/>
                  </a:lnTo>
                  <a:lnTo>
                    <a:pt x="91" y="11"/>
                  </a:lnTo>
                  <a:lnTo>
                    <a:pt x="93" y="11"/>
                  </a:lnTo>
                  <a:close/>
                  <a:moveTo>
                    <a:pt x="81" y="11"/>
                  </a:moveTo>
                  <a:lnTo>
                    <a:pt x="81" y="15"/>
                  </a:lnTo>
                  <a:lnTo>
                    <a:pt x="79" y="15"/>
                  </a:lnTo>
                  <a:lnTo>
                    <a:pt x="79" y="11"/>
                  </a:lnTo>
                  <a:lnTo>
                    <a:pt x="81" y="11"/>
                  </a:lnTo>
                  <a:close/>
                  <a:moveTo>
                    <a:pt x="71" y="11"/>
                  </a:moveTo>
                  <a:lnTo>
                    <a:pt x="71" y="15"/>
                  </a:lnTo>
                  <a:lnTo>
                    <a:pt x="66" y="15"/>
                  </a:lnTo>
                  <a:lnTo>
                    <a:pt x="66" y="11"/>
                  </a:lnTo>
                  <a:lnTo>
                    <a:pt x="71" y="11"/>
                  </a:lnTo>
                  <a:close/>
                  <a:moveTo>
                    <a:pt x="58" y="11"/>
                  </a:moveTo>
                  <a:lnTo>
                    <a:pt x="58" y="15"/>
                  </a:lnTo>
                  <a:lnTo>
                    <a:pt x="54" y="15"/>
                  </a:lnTo>
                  <a:lnTo>
                    <a:pt x="54" y="11"/>
                  </a:lnTo>
                  <a:lnTo>
                    <a:pt x="58" y="11"/>
                  </a:lnTo>
                  <a:close/>
                  <a:moveTo>
                    <a:pt x="46" y="11"/>
                  </a:moveTo>
                  <a:lnTo>
                    <a:pt x="46" y="15"/>
                  </a:lnTo>
                  <a:lnTo>
                    <a:pt x="42" y="15"/>
                  </a:lnTo>
                  <a:lnTo>
                    <a:pt x="42" y="11"/>
                  </a:lnTo>
                  <a:lnTo>
                    <a:pt x="46" y="11"/>
                  </a:lnTo>
                  <a:close/>
                  <a:moveTo>
                    <a:pt x="33" y="11"/>
                  </a:moveTo>
                  <a:lnTo>
                    <a:pt x="33" y="15"/>
                  </a:lnTo>
                  <a:lnTo>
                    <a:pt x="29" y="15"/>
                  </a:lnTo>
                  <a:lnTo>
                    <a:pt x="29" y="11"/>
                  </a:lnTo>
                  <a:lnTo>
                    <a:pt x="33" y="11"/>
                  </a:lnTo>
                  <a:close/>
                  <a:moveTo>
                    <a:pt x="17" y="11"/>
                  </a:moveTo>
                  <a:lnTo>
                    <a:pt x="21" y="11"/>
                  </a:lnTo>
                  <a:lnTo>
                    <a:pt x="21" y="15"/>
                  </a:lnTo>
                  <a:lnTo>
                    <a:pt x="17" y="15"/>
                  </a:lnTo>
                  <a:lnTo>
                    <a:pt x="17" y="11"/>
                  </a:lnTo>
                  <a:close/>
                  <a:moveTo>
                    <a:pt x="17" y="23"/>
                  </a:moveTo>
                  <a:lnTo>
                    <a:pt x="21" y="23"/>
                  </a:lnTo>
                  <a:lnTo>
                    <a:pt x="21" y="27"/>
                  </a:lnTo>
                  <a:lnTo>
                    <a:pt x="17" y="27"/>
                  </a:lnTo>
                  <a:lnTo>
                    <a:pt x="17" y="23"/>
                  </a:lnTo>
                  <a:close/>
                  <a:moveTo>
                    <a:pt x="17" y="35"/>
                  </a:moveTo>
                  <a:lnTo>
                    <a:pt x="21" y="35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7" y="35"/>
                  </a:lnTo>
                  <a:close/>
                  <a:moveTo>
                    <a:pt x="17" y="48"/>
                  </a:moveTo>
                  <a:lnTo>
                    <a:pt x="21" y="48"/>
                  </a:lnTo>
                  <a:lnTo>
                    <a:pt x="21" y="52"/>
                  </a:lnTo>
                  <a:lnTo>
                    <a:pt x="17" y="52"/>
                  </a:lnTo>
                  <a:lnTo>
                    <a:pt x="17" y="48"/>
                  </a:lnTo>
                  <a:close/>
                  <a:moveTo>
                    <a:pt x="17" y="60"/>
                  </a:moveTo>
                  <a:lnTo>
                    <a:pt x="21" y="60"/>
                  </a:lnTo>
                  <a:lnTo>
                    <a:pt x="21" y="64"/>
                  </a:lnTo>
                  <a:lnTo>
                    <a:pt x="17" y="64"/>
                  </a:lnTo>
                  <a:lnTo>
                    <a:pt x="17" y="60"/>
                  </a:lnTo>
                  <a:close/>
                  <a:moveTo>
                    <a:pt x="17" y="73"/>
                  </a:moveTo>
                  <a:lnTo>
                    <a:pt x="21" y="73"/>
                  </a:lnTo>
                  <a:lnTo>
                    <a:pt x="21" y="75"/>
                  </a:lnTo>
                  <a:lnTo>
                    <a:pt x="17" y="75"/>
                  </a:lnTo>
                  <a:lnTo>
                    <a:pt x="17" y="73"/>
                  </a:lnTo>
                  <a:close/>
                  <a:moveTo>
                    <a:pt x="17" y="85"/>
                  </a:moveTo>
                  <a:lnTo>
                    <a:pt x="21" y="85"/>
                  </a:lnTo>
                  <a:lnTo>
                    <a:pt x="21" y="87"/>
                  </a:lnTo>
                  <a:lnTo>
                    <a:pt x="17" y="87"/>
                  </a:lnTo>
                  <a:lnTo>
                    <a:pt x="17" y="85"/>
                  </a:lnTo>
                  <a:close/>
                  <a:moveTo>
                    <a:pt x="17" y="96"/>
                  </a:moveTo>
                  <a:lnTo>
                    <a:pt x="21" y="96"/>
                  </a:lnTo>
                  <a:lnTo>
                    <a:pt x="21" y="100"/>
                  </a:lnTo>
                  <a:lnTo>
                    <a:pt x="17" y="100"/>
                  </a:lnTo>
                  <a:lnTo>
                    <a:pt x="17" y="96"/>
                  </a:lnTo>
                  <a:close/>
                  <a:moveTo>
                    <a:pt x="17" y="108"/>
                  </a:moveTo>
                  <a:lnTo>
                    <a:pt x="21" y="108"/>
                  </a:lnTo>
                  <a:lnTo>
                    <a:pt x="21" y="112"/>
                  </a:lnTo>
                  <a:lnTo>
                    <a:pt x="17" y="112"/>
                  </a:lnTo>
                  <a:lnTo>
                    <a:pt x="17" y="108"/>
                  </a:lnTo>
                  <a:close/>
                  <a:moveTo>
                    <a:pt x="17" y="120"/>
                  </a:moveTo>
                  <a:lnTo>
                    <a:pt x="21" y="120"/>
                  </a:lnTo>
                  <a:lnTo>
                    <a:pt x="21" y="125"/>
                  </a:lnTo>
                  <a:lnTo>
                    <a:pt x="17" y="125"/>
                  </a:lnTo>
                  <a:lnTo>
                    <a:pt x="17" y="120"/>
                  </a:lnTo>
                  <a:close/>
                  <a:moveTo>
                    <a:pt x="17" y="137"/>
                  </a:moveTo>
                  <a:lnTo>
                    <a:pt x="17" y="133"/>
                  </a:lnTo>
                  <a:lnTo>
                    <a:pt x="21" y="133"/>
                  </a:lnTo>
                  <a:lnTo>
                    <a:pt x="21" y="137"/>
                  </a:lnTo>
                  <a:lnTo>
                    <a:pt x="17" y="137"/>
                  </a:lnTo>
                  <a:close/>
                  <a:moveTo>
                    <a:pt x="29" y="137"/>
                  </a:moveTo>
                  <a:lnTo>
                    <a:pt x="29" y="133"/>
                  </a:lnTo>
                  <a:lnTo>
                    <a:pt x="33" y="133"/>
                  </a:lnTo>
                  <a:lnTo>
                    <a:pt x="33" y="137"/>
                  </a:lnTo>
                  <a:lnTo>
                    <a:pt x="29" y="137"/>
                  </a:lnTo>
                  <a:close/>
                  <a:moveTo>
                    <a:pt x="42" y="137"/>
                  </a:moveTo>
                  <a:lnTo>
                    <a:pt x="42" y="133"/>
                  </a:lnTo>
                  <a:lnTo>
                    <a:pt x="46" y="133"/>
                  </a:lnTo>
                  <a:lnTo>
                    <a:pt x="46" y="137"/>
                  </a:lnTo>
                  <a:lnTo>
                    <a:pt x="42" y="137"/>
                  </a:lnTo>
                  <a:close/>
                  <a:moveTo>
                    <a:pt x="54" y="137"/>
                  </a:moveTo>
                  <a:lnTo>
                    <a:pt x="54" y="133"/>
                  </a:lnTo>
                  <a:lnTo>
                    <a:pt x="58" y="133"/>
                  </a:lnTo>
                  <a:lnTo>
                    <a:pt x="58" y="137"/>
                  </a:lnTo>
                  <a:lnTo>
                    <a:pt x="54" y="137"/>
                  </a:lnTo>
                  <a:close/>
                  <a:moveTo>
                    <a:pt x="66" y="137"/>
                  </a:moveTo>
                  <a:lnTo>
                    <a:pt x="66" y="133"/>
                  </a:lnTo>
                  <a:lnTo>
                    <a:pt x="71" y="133"/>
                  </a:lnTo>
                  <a:lnTo>
                    <a:pt x="71" y="137"/>
                  </a:lnTo>
                  <a:lnTo>
                    <a:pt x="66" y="137"/>
                  </a:lnTo>
                  <a:close/>
                  <a:moveTo>
                    <a:pt x="79" y="137"/>
                  </a:moveTo>
                  <a:lnTo>
                    <a:pt x="79" y="133"/>
                  </a:lnTo>
                  <a:lnTo>
                    <a:pt x="81" y="133"/>
                  </a:lnTo>
                  <a:lnTo>
                    <a:pt x="81" y="137"/>
                  </a:lnTo>
                  <a:lnTo>
                    <a:pt x="79" y="137"/>
                  </a:lnTo>
                  <a:close/>
                  <a:moveTo>
                    <a:pt x="91" y="137"/>
                  </a:moveTo>
                  <a:lnTo>
                    <a:pt x="91" y="133"/>
                  </a:lnTo>
                  <a:lnTo>
                    <a:pt x="93" y="133"/>
                  </a:lnTo>
                  <a:lnTo>
                    <a:pt x="93" y="137"/>
                  </a:lnTo>
                  <a:lnTo>
                    <a:pt x="91" y="137"/>
                  </a:lnTo>
                  <a:close/>
                  <a:moveTo>
                    <a:pt x="102" y="137"/>
                  </a:moveTo>
                  <a:lnTo>
                    <a:pt x="102" y="133"/>
                  </a:lnTo>
                  <a:lnTo>
                    <a:pt x="106" y="133"/>
                  </a:lnTo>
                  <a:lnTo>
                    <a:pt x="106" y="137"/>
                  </a:lnTo>
                  <a:lnTo>
                    <a:pt x="102" y="137"/>
                  </a:lnTo>
                  <a:close/>
                  <a:moveTo>
                    <a:pt x="114" y="137"/>
                  </a:moveTo>
                  <a:lnTo>
                    <a:pt x="114" y="133"/>
                  </a:lnTo>
                  <a:lnTo>
                    <a:pt x="118" y="133"/>
                  </a:lnTo>
                  <a:lnTo>
                    <a:pt x="118" y="137"/>
                  </a:lnTo>
                  <a:lnTo>
                    <a:pt x="114" y="137"/>
                  </a:lnTo>
                  <a:close/>
                  <a:moveTo>
                    <a:pt x="127" y="137"/>
                  </a:moveTo>
                  <a:lnTo>
                    <a:pt x="127" y="133"/>
                  </a:lnTo>
                  <a:lnTo>
                    <a:pt x="131" y="133"/>
                  </a:lnTo>
                  <a:lnTo>
                    <a:pt x="131" y="137"/>
                  </a:lnTo>
                  <a:lnTo>
                    <a:pt x="127" y="137"/>
                  </a:lnTo>
                  <a:close/>
                  <a:moveTo>
                    <a:pt x="143" y="137"/>
                  </a:moveTo>
                  <a:lnTo>
                    <a:pt x="139" y="137"/>
                  </a:lnTo>
                  <a:lnTo>
                    <a:pt x="139" y="133"/>
                  </a:lnTo>
                  <a:lnTo>
                    <a:pt x="143" y="133"/>
                  </a:lnTo>
                  <a:lnTo>
                    <a:pt x="143" y="137"/>
                  </a:lnTo>
                  <a:close/>
                  <a:moveTo>
                    <a:pt x="143" y="125"/>
                  </a:moveTo>
                  <a:lnTo>
                    <a:pt x="139" y="125"/>
                  </a:lnTo>
                  <a:lnTo>
                    <a:pt x="139" y="120"/>
                  </a:lnTo>
                  <a:lnTo>
                    <a:pt x="143" y="120"/>
                  </a:lnTo>
                  <a:lnTo>
                    <a:pt x="143" y="125"/>
                  </a:lnTo>
                  <a:close/>
                  <a:moveTo>
                    <a:pt x="143" y="112"/>
                  </a:moveTo>
                  <a:lnTo>
                    <a:pt x="139" y="112"/>
                  </a:lnTo>
                  <a:lnTo>
                    <a:pt x="139" y="108"/>
                  </a:lnTo>
                  <a:lnTo>
                    <a:pt x="143" y="108"/>
                  </a:lnTo>
                  <a:lnTo>
                    <a:pt x="143" y="112"/>
                  </a:lnTo>
                  <a:close/>
                  <a:moveTo>
                    <a:pt x="143" y="100"/>
                  </a:moveTo>
                  <a:lnTo>
                    <a:pt x="139" y="100"/>
                  </a:lnTo>
                  <a:lnTo>
                    <a:pt x="139" y="96"/>
                  </a:lnTo>
                  <a:lnTo>
                    <a:pt x="143" y="96"/>
                  </a:lnTo>
                  <a:lnTo>
                    <a:pt x="143" y="100"/>
                  </a:lnTo>
                  <a:close/>
                  <a:moveTo>
                    <a:pt x="143" y="87"/>
                  </a:moveTo>
                  <a:lnTo>
                    <a:pt x="139" y="87"/>
                  </a:lnTo>
                  <a:lnTo>
                    <a:pt x="139" y="85"/>
                  </a:lnTo>
                  <a:lnTo>
                    <a:pt x="143" y="85"/>
                  </a:lnTo>
                  <a:lnTo>
                    <a:pt x="143" y="87"/>
                  </a:lnTo>
                  <a:close/>
                  <a:moveTo>
                    <a:pt x="143" y="75"/>
                  </a:moveTo>
                  <a:lnTo>
                    <a:pt x="139" y="75"/>
                  </a:lnTo>
                  <a:lnTo>
                    <a:pt x="139" y="73"/>
                  </a:lnTo>
                  <a:lnTo>
                    <a:pt x="143" y="73"/>
                  </a:lnTo>
                  <a:lnTo>
                    <a:pt x="143" y="75"/>
                  </a:lnTo>
                  <a:close/>
                  <a:moveTo>
                    <a:pt x="143" y="64"/>
                  </a:moveTo>
                  <a:lnTo>
                    <a:pt x="139" y="64"/>
                  </a:lnTo>
                  <a:lnTo>
                    <a:pt x="139" y="60"/>
                  </a:lnTo>
                  <a:lnTo>
                    <a:pt x="143" y="60"/>
                  </a:lnTo>
                  <a:lnTo>
                    <a:pt x="143" y="64"/>
                  </a:lnTo>
                  <a:close/>
                  <a:moveTo>
                    <a:pt x="143" y="52"/>
                  </a:moveTo>
                  <a:lnTo>
                    <a:pt x="139" y="52"/>
                  </a:lnTo>
                  <a:lnTo>
                    <a:pt x="139" y="48"/>
                  </a:lnTo>
                  <a:lnTo>
                    <a:pt x="143" y="48"/>
                  </a:lnTo>
                  <a:lnTo>
                    <a:pt x="143" y="52"/>
                  </a:lnTo>
                  <a:close/>
                  <a:moveTo>
                    <a:pt x="143" y="40"/>
                  </a:moveTo>
                  <a:lnTo>
                    <a:pt x="139" y="40"/>
                  </a:lnTo>
                  <a:lnTo>
                    <a:pt x="139" y="35"/>
                  </a:lnTo>
                  <a:lnTo>
                    <a:pt x="143" y="35"/>
                  </a:lnTo>
                  <a:lnTo>
                    <a:pt x="143" y="40"/>
                  </a:lnTo>
                  <a:close/>
                  <a:moveTo>
                    <a:pt x="143" y="27"/>
                  </a:moveTo>
                  <a:lnTo>
                    <a:pt x="139" y="27"/>
                  </a:lnTo>
                  <a:lnTo>
                    <a:pt x="139" y="23"/>
                  </a:lnTo>
                  <a:lnTo>
                    <a:pt x="143" y="23"/>
                  </a:lnTo>
                  <a:lnTo>
                    <a:pt x="143" y="27"/>
                  </a:lnTo>
                  <a:close/>
                  <a:moveTo>
                    <a:pt x="143" y="15"/>
                  </a:moveTo>
                  <a:lnTo>
                    <a:pt x="139" y="15"/>
                  </a:lnTo>
                  <a:lnTo>
                    <a:pt x="139" y="11"/>
                  </a:lnTo>
                  <a:lnTo>
                    <a:pt x="143" y="11"/>
                  </a:lnTo>
                  <a:lnTo>
                    <a:pt x="143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5" name="Freeform 234"/>
            <p:cNvSpPr>
              <a:spLocks noEditPoints="1"/>
            </p:cNvSpPr>
            <p:nvPr/>
          </p:nvSpPr>
          <p:spPr bwMode="auto">
            <a:xfrm>
              <a:off x="3811588" y="88901"/>
              <a:ext cx="263525" cy="206375"/>
            </a:xfrm>
            <a:custGeom>
              <a:avLst/>
              <a:gdLst>
                <a:gd name="T0" fmla="*/ 78 w 80"/>
                <a:gd name="T1" fmla="*/ 63 h 63"/>
                <a:gd name="T2" fmla="*/ 2 w 80"/>
                <a:gd name="T3" fmla="*/ 63 h 63"/>
                <a:gd name="T4" fmla="*/ 0 w 80"/>
                <a:gd name="T5" fmla="*/ 60 h 63"/>
                <a:gd name="T6" fmla="*/ 0 w 80"/>
                <a:gd name="T7" fmla="*/ 2 h 63"/>
                <a:gd name="T8" fmla="*/ 2 w 80"/>
                <a:gd name="T9" fmla="*/ 0 h 63"/>
                <a:gd name="T10" fmla="*/ 78 w 80"/>
                <a:gd name="T11" fmla="*/ 0 h 63"/>
                <a:gd name="T12" fmla="*/ 80 w 80"/>
                <a:gd name="T13" fmla="*/ 2 h 63"/>
                <a:gd name="T14" fmla="*/ 80 w 80"/>
                <a:gd name="T15" fmla="*/ 60 h 63"/>
                <a:gd name="T16" fmla="*/ 78 w 80"/>
                <a:gd name="T17" fmla="*/ 63 h 63"/>
                <a:gd name="T18" fmla="*/ 4 w 80"/>
                <a:gd name="T19" fmla="*/ 58 h 63"/>
                <a:gd name="T20" fmla="*/ 76 w 80"/>
                <a:gd name="T21" fmla="*/ 58 h 63"/>
                <a:gd name="T22" fmla="*/ 76 w 80"/>
                <a:gd name="T23" fmla="*/ 4 h 63"/>
                <a:gd name="T24" fmla="*/ 4 w 80"/>
                <a:gd name="T25" fmla="*/ 4 h 63"/>
                <a:gd name="T26" fmla="*/ 4 w 80"/>
                <a:gd name="T27" fmla="*/ 5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" h="63">
                  <a:moveTo>
                    <a:pt x="78" y="63"/>
                  </a:moveTo>
                  <a:cubicBezTo>
                    <a:pt x="2" y="63"/>
                    <a:pt x="2" y="63"/>
                    <a:pt x="2" y="63"/>
                  </a:cubicBezTo>
                  <a:cubicBezTo>
                    <a:pt x="1" y="63"/>
                    <a:pt x="0" y="62"/>
                    <a:pt x="0" y="6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80" y="1"/>
                    <a:pt x="80" y="2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62"/>
                    <a:pt x="79" y="63"/>
                    <a:pt x="78" y="63"/>
                  </a:cubicBezTo>
                  <a:close/>
                  <a:moveTo>
                    <a:pt x="4" y="58"/>
                  </a:moveTo>
                  <a:cubicBezTo>
                    <a:pt x="76" y="58"/>
                    <a:pt x="76" y="58"/>
                    <a:pt x="76" y="58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6" name="Freeform 235"/>
            <p:cNvSpPr/>
            <p:nvPr/>
          </p:nvSpPr>
          <p:spPr bwMode="auto">
            <a:xfrm>
              <a:off x="3836988" y="236538"/>
              <a:ext cx="50800" cy="85725"/>
            </a:xfrm>
            <a:custGeom>
              <a:avLst/>
              <a:gdLst>
                <a:gd name="T0" fmla="*/ 14 w 15"/>
                <a:gd name="T1" fmla="*/ 15 h 26"/>
                <a:gd name="T2" fmla="*/ 14 w 15"/>
                <a:gd name="T3" fmla="*/ 15 h 26"/>
                <a:gd name="T4" fmla="*/ 7 w 15"/>
                <a:gd name="T5" fmla="*/ 0 h 26"/>
                <a:gd name="T6" fmla="*/ 1 w 15"/>
                <a:gd name="T7" fmla="*/ 14 h 26"/>
                <a:gd name="T8" fmla="*/ 0 w 15"/>
                <a:gd name="T9" fmla="*/ 19 h 26"/>
                <a:gd name="T10" fmla="*/ 7 w 15"/>
                <a:gd name="T11" fmla="*/ 26 h 26"/>
                <a:gd name="T12" fmla="*/ 14 w 15"/>
                <a:gd name="T13" fmla="*/ 18 h 26"/>
                <a:gd name="T14" fmla="*/ 14 w 15"/>
                <a:gd name="T15" fmla="*/ 1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6"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3" y="10"/>
                    <a:pt x="1" y="14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3"/>
                    <a:pt x="3" y="26"/>
                    <a:pt x="7" y="26"/>
                  </a:cubicBezTo>
                  <a:cubicBezTo>
                    <a:pt x="11" y="25"/>
                    <a:pt x="15" y="22"/>
                    <a:pt x="14" y="18"/>
                  </a:cubicBezTo>
                  <a:cubicBezTo>
                    <a:pt x="14" y="17"/>
                    <a:pt x="14" y="16"/>
                    <a:pt x="14" y="1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7" name="Freeform 236"/>
            <p:cNvSpPr/>
            <p:nvPr/>
          </p:nvSpPr>
          <p:spPr bwMode="auto">
            <a:xfrm>
              <a:off x="3952875" y="147638"/>
              <a:ext cx="42863" cy="73025"/>
            </a:xfrm>
            <a:custGeom>
              <a:avLst/>
              <a:gdLst>
                <a:gd name="T0" fmla="*/ 12 w 13"/>
                <a:gd name="T1" fmla="*/ 13 h 22"/>
                <a:gd name="T2" fmla="*/ 12 w 13"/>
                <a:gd name="T3" fmla="*/ 13 h 22"/>
                <a:gd name="T4" fmla="*/ 6 w 13"/>
                <a:gd name="T5" fmla="*/ 0 h 22"/>
                <a:gd name="T6" fmla="*/ 1 w 13"/>
                <a:gd name="T7" fmla="*/ 13 h 22"/>
                <a:gd name="T8" fmla="*/ 0 w 13"/>
                <a:gd name="T9" fmla="*/ 16 h 22"/>
                <a:gd name="T10" fmla="*/ 6 w 13"/>
                <a:gd name="T11" fmla="*/ 22 h 22"/>
                <a:gd name="T12" fmla="*/ 13 w 13"/>
                <a:gd name="T13" fmla="*/ 16 h 22"/>
                <a:gd name="T14" fmla="*/ 12 w 13"/>
                <a:gd name="T15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2">
                  <a:moveTo>
                    <a:pt x="12" y="13"/>
                  </a:moveTo>
                  <a:cubicBezTo>
                    <a:pt x="12" y="13"/>
                    <a:pt x="12" y="13"/>
                    <a:pt x="12" y="1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3" y="9"/>
                    <a:pt x="1" y="13"/>
                  </a:cubicBezTo>
                  <a:cubicBezTo>
                    <a:pt x="1" y="14"/>
                    <a:pt x="0" y="15"/>
                    <a:pt x="0" y="16"/>
                  </a:cubicBezTo>
                  <a:cubicBezTo>
                    <a:pt x="0" y="20"/>
                    <a:pt x="3" y="22"/>
                    <a:pt x="6" y="22"/>
                  </a:cubicBezTo>
                  <a:cubicBezTo>
                    <a:pt x="10" y="22"/>
                    <a:pt x="13" y="19"/>
                    <a:pt x="13" y="16"/>
                  </a:cubicBezTo>
                  <a:cubicBezTo>
                    <a:pt x="12" y="15"/>
                    <a:pt x="12" y="14"/>
                    <a:pt x="12" y="1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8" name="Freeform 237"/>
            <p:cNvSpPr/>
            <p:nvPr/>
          </p:nvSpPr>
          <p:spPr bwMode="auto">
            <a:xfrm>
              <a:off x="4032250" y="263526"/>
              <a:ext cx="25400" cy="42863"/>
            </a:xfrm>
            <a:custGeom>
              <a:avLst/>
              <a:gdLst>
                <a:gd name="T0" fmla="*/ 7 w 8"/>
                <a:gd name="T1" fmla="*/ 8 h 13"/>
                <a:gd name="T2" fmla="*/ 7 w 8"/>
                <a:gd name="T3" fmla="*/ 8 h 13"/>
                <a:gd name="T4" fmla="*/ 4 w 8"/>
                <a:gd name="T5" fmla="*/ 0 h 13"/>
                <a:gd name="T6" fmla="*/ 1 w 8"/>
                <a:gd name="T7" fmla="*/ 7 h 13"/>
                <a:gd name="T8" fmla="*/ 0 w 8"/>
                <a:gd name="T9" fmla="*/ 10 h 13"/>
                <a:gd name="T10" fmla="*/ 4 w 8"/>
                <a:gd name="T11" fmla="*/ 13 h 13"/>
                <a:gd name="T12" fmla="*/ 8 w 8"/>
                <a:gd name="T13" fmla="*/ 9 h 13"/>
                <a:gd name="T14" fmla="*/ 7 w 8"/>
                <a:gd name="T15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7" y="8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2" y="5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2"/>
                    <a:pt x="2" y="13"/>
                    <a:pt x="4" y="13"/>
                  </a:cubicBezTo>
                  <a:cubicBezTo>
                    <a:pt x="6" y="13"/>
                    <a:pt x="8" y="11"/>
                    <a:pt x="8" y="9"/>
                  </a:cubicBezTo>
                  <a:cubicBezTo>
                    <a:pt x="8" y="9"/>
                    <a:pt x="7" y="8"/>
                    <a:pt x="7" y="8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9" name="Freeform 238"/>
            <p:cNvSpPr/>
            <p:nvPr/>
          </p:nvSpPr>
          <p:spPr bwMode="auto">
            <a:xfrm>
              <a:off x="3863975" y="114301"/>
              <a:ext cx="30163" cy="52388"/>
            </a:xfrm>
            <a:custGeom>
              <a:avLst/>
              <a:gdLst>
                <a:gd name="T0" fmla="*/ 8 w 9"/>
                <a:gd name="T1" fmla="*/ 9 h 16"/>
                <a:gd name="T2" fmla="*/ 8 w 9"/>
                <a:gd name="T3" fmla="*/ 9 h 16"/>
                <a:gd name="T4" fmla="*/ 4 w 9"/>
                <a:gd name="T5" fmla="*/ 0 h 16"/>
                <a:gd name="T6" fmla="*/ 1 w 9"/>
                <a:gd name="T7" fmla="*/ 9 h 16"/>
                <a:gd name="T8" fmla="*/ 0 w 9"/>
                <a:gd name="T9" fmla="*/ 11 h 16"/>
                <a:gd name="T10" fmla="*/ 4 w 9"/>
                <a:gd name="T11" fmla="*/ 16 h 16"/>
                <a:gd name="T12" fmla="*/ 9 w 9"/>
                <a:gd name="T13" fmla="*/ 11 h 16"/>
                <a:gd name="T14" fmla="*/ 8 w 9"/>
                <a:gd name="T15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6">
                  <a:moveTo>
                    <a:pt x="8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2" y="6"/>
                    <a:pt x="1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4"/>
                    <a:pt x="2" y="16"/>
                    <a:pt x="4" y="16"/>
                  </a:cubicBezTo>
                  <a:cubicBezTo>
                    <a:pt x="7" y="16"/>
                    <a:pt x="9" y="14"/>
                    <a:pt x="9" y="11"/>
                  </a:cubicBezTo>
                  <a:cubicBezTo>
                    <a:pt x="9" y="11"/>
                    <a:pt x="9" y="10"/>
                    <a:pt x="8" y="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7" name="组合 366"/>
          <p:cNvGrpSpPr/>
          <p:nvPr/>
        </p:nvGrpSpPr>
        <p:grpSpPr>
          <a:xfrm>
            <a:off x="6460577" y="3612547"/>
            <a:ext cx="236158" cy="226615"/>
            <a:chOff x="1011238" y="276225"/>
            <a:chExt cx="314326" cy="301625"/>
          </a:xfrm>
        </p:grpSpPr>
        <p:sp>
          <p:nvSpPr>
            <p:cNvPr id="363" name="Freeform 242"/>
            <p:cNvSpPr/>
            <p:nvPr/>
          </p:nvSpPr>
          <p:spPr bwMode="auto">
            <a:xfrm>
              <a:off x="1146176" y="390525"/>
              <a:ext cx="179388" cy="187325"/>
            </a:xfrm>
            <a:custGeom>
              <a:avLst/>
              <a:gdLst>
                <a:gd name="T0" fmla="*/ 86 w 113"/>
                <a:gd name="T1" fmla="*/ 71 h 118"/>
                <a:gd name="T2" fmla="*/ 86 w 113"/>
                <a:gd name="T3" fmla="*/ 48 h 118"/>
                <a:gd name="T4" fmla="*/ 113 w 113"/>
                <a:gd name="T5" fmla="*/ 46 h 118"/>
                <a:gd name="T6" fmla="*/ 111 w 113"/>
                <a:gd name="T7" fmla="*/ 33 h 118"/>
                <a:gd name="T8" fmla="*/ 92 w 113"/>
                <a:gd name="T9" fmla="*/ 33 h 118"/>
                <a:gd name="T10" fmla="*/ 88 w 113"/>
                <a:gd name="T11" fmla="*/ 15 h 118"/>
                <a:gd name="T12" fmla="*/ 61 w 113"/>
                <a:gd name="T13" fmla="*/ 52 h 118"/>
                <a:gd name="T14" fmla="*/ 80 w 113"/>
                <a:gd name="T15" fmla="*/ 9 h 118"/>
                <a:gd name="T16" fmla="*/ 61 w 113"/>
                <a:gd name="T17" fmla="*/ 17 h 118"/>
                <a:gd name="T18" fmla="*/ 53 w 113"/>
                <a:gd name="T19" fmla="*/ 0 h 118"/>
                <a:gd name="T20" fmla="*/ 41 w 113"/>
                <a:gd name="T21" fmla="*/ 2 h 118"/>
                <a:gd name="T22" fmla="*/ 53 w 113"/>
                <a:gd name="T23" fmla="*/ 27 h 118"/>
                <a:gd name="T24" fmla="*/ 33 w 113"/>
                <a:gd name="T25" fmla="*/ 40 h 118"/>
                <a:gd name="T26" fmla="*/ 18 w 113"/>
                <a:gd name="T27" fmla="*/ 15 h 118"/>
                <a:gd name="T28" fmla="*/ 8 w 113"/>
                <a:gd name="T29" fmla="*/ 25 h 118"/>
                <a:gd name="T30" fmla="*/ 18 w 113"/>
                <a:gd name="T31" fmla="*/ 42 h 118"/>
                <a:gd name="T32" fmla="*/ 4 w 113"/>
                <a:gd name="T33" fmla="*/ 54 h 118"/>
                <a:gd name="T34" fmla="*/ 49 w 113"/>
                <a:gd name="T35" fmla="*/ 58 h 118"/>
                <a:gd name="T36" fmla="*/ 4 w 113"/>
                <a:gd name="T37" fmla="*/ 62 h 118"/>
                <a:gd name="T38" fmla="*/ 18 w 113"/>
                <a:gd name="T39" fmla="*/ 77 h 118"/>
                <a:gd name="T40" fmla="*/ 8 w 113"/>
                <a:gd name="T41" fmla="*/ 91 h 118"/>
                <a:gd name="T42" fmla="*/ 18 w 113"/>
                <a:gd name="T43" fmla="*/ 102 h 118"/>
                <a:gd name="T44" fmla="*/ 33 w 113"/>
                <a:gd name="T45" fmla="*/ 77 h 118"/>
                <a:gd name="T46" fmla="*/ 53 w 113"/>
                <a:gd name="T47" fmla="*/ 89 h 118"/>
                <a:gd name="T48" fmla="*/ 39 w 113"/>
                <a:gd name="T49" fmla="*/ 114 h 118"/>
                <a:gd name="T50" fmla="*/ 53 w 113"/>
                <a:gd name="T51" fmla="*/ 118 h 118"/>
                <a:gd name="T52" fmla="*/ 61 w 113"/>
                <a:gd name="T53" fmla="*/ 102 h 118"/>
                <a:gd name="T54" fmla="*/ 80 w 113"/>
                <a:gd name="T55" fmla="*/ 108 h 118"/>
                <a:gd name="T56" fmla="*/ 61 w 113"/>
                <a:gd name="T57" fmla="*/ 66 h 118"/>
                <a:gd name="T58" fmla="*/ 88 w 113"/>
                <a:gd name="T59" fmla="*/ 104 h 118"/>
                <a:gd name="T60" fmla="*/ 92 w 113"/>
                <a:gd name="T61" fmla="*/ 85 h 118"/>
                <a:gd name="T62" fmla="*/ 111 w 113"/>
                <a:gd name="T63" fmla="*/ 85 h 118"/>
                <a:gd name="T64" fmla="*/ 113 w 113"/>
                <a:gd name="T65" fmla="*/ 7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3" h="118">
                  <a:moveTo>
                    <a:pt x="111" y="64"/>
                  </a:moveTo>
                  <a:lnTo>
                    <a:pt x="86" y="71"/>
                  </a:lnTo>
                  <a:lnTo>
                    <a:pt x="66" y="58"/>
                  </a:lnTo>
                  <a:lnTo>
                    <a:pt x="86" y="48"/>
                  </a:lnTo>
                  <a:lnTo>
                    <a:pt x="111" y="54"/>
                  </a:lnTo>
                  <a:lnTo>
                    <a:pt x="113" y="46"/>
                  </a:lnTo>
                  <a:lnTo>
                    <a:pt x="97" y="42"/>
                  </a:lnTo>
                  <a:lnTo>
                    <a:pt x="111" y="33"/>
                  </a:lnTo>
                  <a:lnTo>
                    <a:pt x="107" y="25"/>
                  </a:lnTo>
                  <a:lnTo>
                    <a:pt x="92" y="33"/>
                  </a:lnTo>
                  <a:lnTo>
                    <a:pt x="97" y="17"/>
                  </a:lnTo>
                  <a:lnTo>
                    <a:pt x="88" y="15"/>
                  </a:lnTo>
                  <a:lnTo>
                    <a:pt x="82" y="40"/>
                  </a:lnTo>
                  <a:lnTo>
                    <a:pt x="61" y="52"/>
                  </a:lnTo>
                  <a:lnTo>
                    <a:pt x="61" y="29"/>
                  </a:lnTo>
                  <a:lnTo>
                    <a:pt x="80" y="9"/>
                  </a:lnTo>
                  <a:lnTo>
                    <a:pt x="74" y="2"/>
                  </a:lnTo>
                  <a:lnTo>
                    <a:pt x="61" y="17"/>
                  </a:lnTo>
                  <a:lnTo>
                    <a:pt x="61" y="0"/>
                  </a:lnTo>
                  <a:lnTo>
                    <a:pt x="53" y="0"/>
                  </a:lnTo>
                  <a:lnTo>
                    <a:pt x="53" y="15"/>
                  </a:lnTo>
                  <a:lnTo>
                    <a:pt x="41" y="2"/>
                  </a:lnTo>
                  <a:lnTo>
                    <a:pt x="35" y="9"/>
                  </a:lnTo>
                  <a:lnTo>
                    <a:pt x="53" y="27"/>
                  </a:lnTo>
                  <a:lnTo>
                    <a:pt x="53" y="50"/>
                  </a:lnTo>
                  <a:lnTo>
                    <a:pt x="33" y="40"/>
                  </a:lnTo>
                  <a:lnTo>
                    <a:pt x="26" y="13"/>
                  </a:lnTo>
                  <a:lnTo>
                    <a:pt x="18" y="15"/>
                  </a:lnTo>
                  <a:lnTo>
                    <a:pt x="22" y="33"/>
                  </a:lnTo>
                  <a:lnTo>
                    <a:pt x="8" y="25"/>
                  </a:lnTo>
                  <a:lnTo>
                    <a:pt x="4" y="33"/>
                  </a:lnTo>
                  <a:lnTo>
                    <a:pt x="18" y="42"/>
                  </a:lnTo>
                  <a:lnTo>
                    <a:pt x="2" y="46"/>
                  </a:lnTo>
                  <a:lnTo>
                    <a:pt x="4" y="54"/>
                  </a:lnTo>
                  <a:lnTo>
                    <a:pt x="28" y="48"/>
                  </a:lnTo>
                  <a:lnTo>
                    <a:pt x="49" y="58"/>
                  </a:lnTo>
                  <a:lnTo>
                    <a:pt x="28" y="71"/>
                  </a:lnTo>
                  <a:lnTo>
                    <a:pt x="4" y="62"/>
                  </a:lnTo>
                  <a:lnTo>
                    <a:pt x="0" y="71"/>
                  </a:lnTo>
                  <a:lnTo>
                    <a:pt x="18" y="77"/>
                  </a:lnTo>
                  <a:lnTo>
                    <a:pt x="4" y="83"/>
                  </a:lnTo>
                  <a:lnTo>
                    <a:pt x="8" y="91"/>
                  </a:lnTo>
                  <a:lnTo>
                    <a:pt x="22" y="83"/>
                  </a:lnTo>
                  <a:lnTo>
                    <a:pt x="18" y="102"/>
                  </a:lnTo>
                  <a:lnTo>
                    <a:pt x="26" y="104"/>
                  </a:lnTo>
                  <a:lnTo>
                    <a:pt x="33" y="77"/>
                  </a:lnTo>
                  <a:lnTo>
                    <a:pt x="53" y="66"/>
                  </a:lnTo>
                  <a:lnTo>
                    <a:pt x="53" y="89"/>
                  </a:lnTo>
                  <a:lnTo>
                    <a:pt x="33" y="108"/>
                  </a:lnTo>
                  <a:lnTo>
                    <a:pt x="39" y="114"/>
                  </a:lnTo>
                  <a:lnTo>
                    <a:pt x="53" y="102"/>
                  </a:lnTo>
                  <a:lnTo>
                    <a:pt x="53" y="118"/>
                  </a:lnTo>
                  <a:lnTo>
                    <a:pt x="61" y="118"/>
                  </a:lnTo>
                  <a:lnTo>
                    <a:pt x="61" y="102"/>
                  </a:lnTo>
                  <a:lnTo>
                    <a:pt x="74" y="114"/>
                  </a:lnTo>
                  <a:lnTo>
                    <a:pt x="80" y="108"/>
                  </a:lnTo>
                  <a:lnTo>
                    <a:pt x="61" y="89"/>
                  </a:lnTo>
                  <a:lnTo>
                    <a:pt x="61" y="66"/>
                  </a:lnTo>
                  <a:lnTo>
                    <a:pt x="80" y="79"/>
                  </a:lnTo>
                  <a:lnTo>
                    <a:pt x="88" y="104"/>
                  </a:lnTo>
                  <a:lnTo>
                    <a:pt x="97" y="102"/>
                  </a:lnTo>
                  <a:lnTo>
                    <a:pt x="92" y="85"/>
                  </a:lnTo>
                  <a:lnTo>
                    <a:pt x="105" y="91"/>
                  </a:lnTo>
                  <a:lnTo>
                    <a:pt x="111" y="85"/>
                  </a:lnTo>
                  <a:lnTo>
                    <a:pt x="97" y="77"/>
                  </a:lnTo>
                  <a:lnTo>
                    <a:pt x="113" y="73"/>
                  </a:lnTo>
                  <a:lnTo>
                    <a:pt x="111" y="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4" name="Freeform 243"/>
            <p:cNvSpPr/>
            <p:nvPr/>
          </p:nvSpPr>
          <p:spPr bwMode="auto">
            <a:xfrm>
              <a:off x="1187451" y="276225"/>
              <a:ext cx="63500" cy="61913"/>
            </a:xfrm>
            <a:custGeom>
              <a:avLst/>
              <a:gdLst>
                <a:gd name="T0" fmla="*/ 31 w 40"/>
                <a:gd name="T1" fmla="*/ 23 h 39"/>
                <a:gd name="T2" fmla="*/ 31 w 40"/>
                <a:gd name="T3" fmla="*/ 16 h 39"/>
                <a:gd name="T4" fmla="*/ 40 w 40"/>
                <a:gd name="T5" fmla="*/ 14 h 39"/>
                <a:gd name="T6" fmla="*/ 40 w 40"/>
                <a:gd name="T7" fmla="*/ 10 h 39"/>
                <a:gd name="T8" fmla="*/ 33 w 40"/>
                <a:gd name="T9" fmla="*/ 10 h 39"/>
                <a:gd name="T10" fmla="*/ 31 w 40"/>
                <a:gd name="T11" fmla="*/ 4 h 39"/>
                <a:gd name="T12" fmla="*/ 23 w 40"/>
                <a:gd name="T13" fmla="*/ 16 h 39"/>
                <a:gd name="T14" fmla="*/ 29 w 40"/>
                <a:gd name="T15" fmla="*/ 2 h 39"/>
                <a:gd name="T16" fmla="*/ 23 w 40"/>
                <a:gd name="T17" fmla="*/ 4 h 39"/>
                <a:gd name="T18" fmla="*/ 19 w 40"/>
                <a:gd name="T19" fmla="*/ 0 h 39"/>
                <a:gd name="T20" fmla="*/ 15 w 40"/>
                <a:gd name="T21" fmla="*/ 0 h 39"/>
                <a:gd name="T22" fmla="*/ 19 w 40"/>
                <a:gd name="T23" fmla="*/ 8 h 39"/>
                <a:gd name="T24" fmla="*/ 13 w 40"/>
                <a:gd name="T25" fmla="*/ 12 h 39"/>
                <a:gd name="T26" fmla="*/ 7 w 40"/>
                <a:gd name="T27" fmla="*/ 4 h 39"/>
                <a:gd name="T28" fmla="*/ 5 w 40"/>
                <a:gd name="T29" fmla="*/ 8 h 39"/>
                <a:gd name="T30" fmla="*/ 7 w 40"/>
                <a:gd name="T31" fmla="*/ 12 h 39"/>
                <a:gd name="T32" fmla="*/ 2 w 40"/>
                <a:gd name="T33" fmla="*/ 19 h 39"/>
                <a:gd name="T34" fmla="*/ 17 w 40"/>
                <a:gd name="T35" fmla="*/ 19 h 39"/>
                <a:gd name="T36" fmla="*/ 2 w 40"/>
                <a:gd name="T37" fmla="*/ 21 h 39"/>
                <a:gd name="T38" fmla="*/ 7 w 40"/>
                <a:gd name="T39" fmla="*/ 25 h 39"/>
                <a:gd name="T40" fmla="*/ 5 w 40"/>
                <a:gd name="T41" fmla="*/ 31 h 39"/>
                <a:gd name="T42" fmla="*/ 7 w 40"/>
                <a:gd name="T43" fmla="*/ 33 h 39"/>
                <a:gd name="T44" fmla="*/ 13 w 40"/>
                <a:gd name="T45" fmla="*/ 25 h 39"/>
                <a:gd name="T46" fmla="*/ 19 w 40"/>
                <a:gd name="T47" fmla="*/ 29 h 39"/>
                <a:gd name="T48" fmla="*/ 15 w 40"/>
                <a:gd name="T49" fmla="*/ 39 h 39"/>
                <a:gd name="T50" fmla="*/ 19 w 40"/>
                <a:gd name="T51" fmla="*/ 39 h 39"/>
                <a:gd name="T52" fmla="*/ 21 w 40"/>
                <a:gd name="T53" fmla="*/ 35 h 39"/>
                <a:gd name="T54" fmla="*/ 29 w 40"/>
                <a:gd name="T55" fmla="*/ 37 h 39"/>
                <a:gd name="T56" fmla="*/ 21 w 40"/>
                <a:gd name="T57" fmla="*/ 23 h 39"/>
                <a:gd name="T58" fmla="*/ 31 w 40"/>
                <a:gd name="T59" fmla="*/ 35 h 39"/>
                <a:gd name="T60" fmla="*/ 33 w 40"/>
                <a:gd name="T61" fmla="*/ 29 h 39"/>
                <a:gd name="T62" fmla="*/ 40 w 40"/>
                <a:gd name="T63" fmla="*/ 29 h 39"/>
                <a:gd name="T64" fmla="*/ 40 w 40"/>
                <a:gd name="T65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" h="39">
                  <a:moveTo>
                    <a:pt x="40" y="21"/>
                  </a:moveTo>
                  <a:lnTo>
                    <a:pt x="31" y="23"/>
                  </a:lnTo>
                  <a:lnTo>
                    <a:pt x="23" y="19"/>
                  </a:lnTo>
                  <a:lnTo>
                    <a:pt x="31" y="16"/>
                  </a:lnTo>
                  <a:lnTo>
                    <a:pt x="40" y="19"/>
                  </a:lnTo>
                  <a:lnTo>
                    <a:pt x="40" y="14"/>
                  </a:lnTo>
                  <a:lnTo>
                    <a:pt x="33" y="12"/>
                  </a:lnTo>
                  <a:lnTo>
                    <a:pt x="40" y="10"/>
                  </a:lnTo>
                  <a:lnTo>
                    <a:pt x="38" y="8"/>
                  </a:lnTo>
                  <a:lnTo>
                    <a:pt x="33" y="10"/>
                  </a:lnTo>
                  <a:lnTo>
                    <a:pt x="33" y="4"/>
                  </a:lnTo>
                  <a:lnTo>
                    <a:pt x="31" y="4"/>
                  </a:lnTo>
                  <a:lnTo>
                    <a:pt x="29" y="12"/>
                  </a:lnTo>
                  <a:lnTo>
                    <a:pt x="23" y="16"/>
                  </a:lnTo>
                  <a:lnTo>
                    <a:pt x="23" y="8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3" y="4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13" y="2"/>
                  </a:lnTo>
                  <a:lnTo>
                    <a:pt x="19" y="8"/>
                  </a:lnTo>
                  <a:lnTo>
                    <a:pt x="19" y="16"/>
                  </a:lnTo>
                  <a:lnTo>
                    <a:pt x="13" y="12"/>
                  </a:lnTo>
                  <a:lnTo>
                    <a:pt x="11" y="4"/>
                  </a:lnTo>
                  <a:lnTo>
                    <a:pt x="7" y="4"/>
                  </a:lnTo>
                  <a:lnTo>
                    <a:pt x="9" y="10"/>
                  </a:lnTo>
                  <a:lnTo>
                    <a:pt x="5" y="8"/>
                  </a:lnTo>
                  <a:lnTo>
                    <a:pt x="2" y="10"/>
                  </a:lnTo>
                  <a:lnTo>
                    <a:pt x="7" y="12"/>
                  </a:lnTo>
                  <a:lnTo>
                    <a:pt x="0" y="14"/>
                  </a:lnTo>
                  <a:lnTo>
                    <a:pt x="2" y="19"/>
                  </a:lnTo>
                  <a:lnTo>
                    <a:pt x="11" y="14"/>
                  </a:lnTo>
                  <a:lnTo>
                    <a:pt x="17" y="19"/>
                  </a:lnTo>
                  <a:lnTo>
                    <a:pt x="11" y="23"/>
                  </a:lnTo>
                  <a:lnTo>
                    <a:pt x="2" y="21"/>
                  </a:lnTo>
                  <a:lnTo>
                    <a:pt x="0" y="23"/>
                  </a:lnTo>
                  <a:lnTo>
                    <a:pt x="7" y="25"/>
                  </a:lnTo>
                  <a:lnTo>
                    <a:pt x="2" y="29"/>
                  </a:lnTo>
                  <a:lnTo>
                    <a:pt x="5" y="31"/>
                  </a:lnTo>
                  <a:lnTo>
                    <a:pt x="9" y="29"/>
                  </a:lnTo>
                  <a:lnTo>
                    <a:pt x="7" y="33"/>
                  </a:lnTo>
                  <a:lnTo>
                    <a:pt x="11" y="35"/>
                  </a:lnTo>
                  <a:lnTo>
                    <a:pt x="13" y="25"/>
                  </a:lnTo>
                  <a:lnTo>
                    <a:pt x="19" y="23"/>
                  </a:lnTo>
                  <a:lnTo>
                    <a:pt x="19" y="29"/>
                  </a:lnTo>
                  <a:lnTo>
                    <a:pt x="13" y="37"/>
                  </a:lnTo>
                  <a:lnTo>
                    <a:pt x="15" y="39"/>
                  </a:lnTo>
                  <a:lnTo>
                    <a:pt x="19" y="33"/>
                  </a:lnTo>
                  <a:lnTo>
                    <a:pt x="19" y="39"/>
                  </a:lnTo>
                  <a:lnTo>
                    <a:pt x="21" y="39"/>
                  </a:lnTo>
                  <a:lnTo>
                    <a:pt x="21" y="35"/>
                  </a:lnTo>
                  <a:lnTo>
                    <a:pt x="27" y="39"/>
                  </a:lnTo>
                  <a:lnTo>
                    <a:pt x="29" y="37"/>
                  </a:lnTo>
                  <a:lnTo>
                    <a:pt x="21" y="29"/>
                  </a:lnTo>
                  <a:lnTo>
                    <a:pt x="21" y="23"/>
                  </a:lnTo>
                  <a:lnTo>
                    <a:pt x="29" y="27"/>
                  </a:lnTo>
                  <a:lnTo>
                    <a:pt x="31" y="35"/>
                  </a:lnTo>
                  <a:lnTo>
                    <a:pt x="33" y="35"/>
                  </a:lnTo>
                  <a:lnTo>
                    <a:pt x="33" y="29"/>
                  </a:lnTo>
                  <a:lnTo>
                    <a:pt x="38" y="31"/>
                  </a:lnTo>
                  <a:lnTo>
                    <a:pt x="40" y="29"/>
                  </a:lnTo>
                  <a:lnTo>
                    <a:pt x="33" y="25"/>
                  </a:lnTo>
                  <a:lnTo>
                    <a:pt x="40" y="25"/>
                  </a:lnTo>
                  <a:lnTo>
                    <a:pt x="4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5" name="Freeform 244"/>
            <p:cNvSpPr/>
            <p:nvPr/>
          </p:nvSpPr>
          <p:spPr bwMode="auto">
            <a:xfrm>
              <a:off x="1100138" y="315913"/>
              <a:ext cx="52388" cy="55563"/>
            </a:xfrm>
            <a:custGeom>
              <a:avLst/>
              <a:gdLst>
                <a:gd name="T0" fmla="*/ 24 w 33"/>
                <a:gd name="T1" fmla="*/ 20 h 35"/>
                <a:gd name="T2" fmla="*/ 24 w 33"/>
                <a:gd name="T3" fmla="*/ 14 h 35"/>
                <a:gd name="T4" fmla="*/ 33 w 33"/>
                <a:gd name="T5" fmla="*/ 14 h 35"/>
                <a:gd name="T6" fmla="*/ 31 w 33"/>
                <a:gd name="T7" fmla="*/ 10 h 35"/>
                <a:gd name="T8" fmla="*/ 27 w 33"/>
                <a:gd name="T9" fmla="*/ 10 h 35"/>
                <a:gd name="T10" fmla="*/ 24 w 33"/>
                <a:gd name="T11" fmla="*/ 4 h 35"/>
                <a:gd name="T12" fmla="*/ 18 w 33"/>
                <a:gd name="T13" fmla="*/ 16 h 35"/>
                <a:gd name="T14" fmla="*/ 22 w 33"/>
                <a:gd name="T15" fmla="*/ 4 h 35"/>
                <a:gd name="T16" fmla="*/ 18 w 33"/>
                <a:gd name="T17" fmla="*/ 6 h 35"/>
                <a:gd name="T18" fmla="*/ 14 w 33"/>
                <a:gd name="T19" fmla="*/ 0 h 35"/>
                <a:gd name="T20" fmla="*/ 12 w 33"/>
                <a:gd name="T21" fmla="*/ 2 h 35"/>
                <a:gd name="T22" fmla="*/ 14 w 33"/>
                <a:gd name="T23" fmla="*/ 8 h 35"/>
                <a:gd name="T24" fmla="*/ 10 w 33"/>
                <a:gd name="T25" fmla="*/ 12 h 35"/>
                <a:gd name="T26" fmla="*/ 4 w 33"/>
                <a:gd name="T27" fmla="*/ 6 h 35"/>
                <a:gd name="T28" fmla="*/ 2 w 33"/>
                <a:gd name="T29" fmla="*/ 8 h 35"/>
                <a:gd name="T30" fmla="*/ 4 w 33"/>
                <a:gd name="T31" fmla="*/ 12 h 35"/>
                <a:gd name="T32" fmla="*/ 0 w 33"/>
                <a:gd name="T33" fmla="*/ 16 h 35"/>
                <a:gd name="T34" fmla="*/ 14 w 33"/>
                <a:gd name="T35" fmla="*/ 18 h 35"/>
                <a:gd name="T36" fmla="*/ 0 w 33"/>
                <a:gd name="T37" fmla="*/ 18 h 35"/>
                <a:gd name="T38" fmla="*/ 4 w 33"/>
                <a:gd name="T39" fmla="*/ 22 h 35"/>
                <a:gd name="T40" fmla="*/ 2 w 33"/>
                <a:gd name="T41" fmla="*/ 27 h 35"/>
                <a:gd name="T42" fmla="*/ 4 w 33"/>
                <a:gd name="T43" fmla="*/ 31 h 35"/>
                <a:gd name="T44" fmla="*/ 8 w 33"/>
                <a:gd name="T45" fmla="*/ 22 h 35"/>
                <a:gd name="T46" fmla="*/ 14 w 33"/>
                <a:gd name="T47" fmla="*/ 27 h 35"/>
                <a:gd name="T48" fmla="*/ 10 w 33"/>
                <a:gd name="T49" fmla="*/ 35 h 35"/>
                <a:gd name="T50" fmla="*/ 14 w 33"/>
                <a:gd name="T51" fmla="*/ 35 h 35"/>
                <a:gd name="T52" fmla="*/ 16 w 33"/>
                <a:gd name="T53" fmla="*/ 31 h 35"/>
                <a:gd name="T54" fmla="*/ 22 w 33"/>
                <a:gd name="T55" fmla="*/ 33 h 35"/>
                <a:gd name="T56" fmla="*/ 16 w 33"/>
                <a:gd name="T57" fmla="*/ 20 h 35"/>
                <a:gd name="T58" fmla="*/ 24 w 33"/>
                <a:gd name="T59" fmla="*/ 31 h 35"/>
                <a:gd name="T60" fmla="*/ 27 w 33"/>
                <a:gd name="T61" fmla="*/ 25 h 35"/>
                <a:gd name="T62" fmla="*/ 31 w 33"/>
                <a:gd name="T63" fmla="*/ 25 h 35"/>
                <a:gd name="T64" fmla="*/ 33 w 33"/>
                <a:gd name="T65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" h="35">
                  <a:moveTo>
                    <a:pt x="33" y="18"/>
                  </a:moveTo>
                  <a:lnTo>
                    <a:pt x="24" y="20"/>
                  </a:lnTo>
                  <a:lnTo>
                    <a:pt x="18" y="18"/>
                  </a:lnTo>
                  <a:lnTo>
                    <a:pt x="24" y="14"/>
                  </a:lnTo>
                  <a:lnTo>
                    <a:pt x="33" y="16"/>
                  </a:lnTo>
                  <a:lnTo>
                    <a:pt x="33" y="14"/>
                  </a:lnTo>
                  <a:lnTo>
                    <a:pt x="29" y="12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27" y="10"/>
                  </a:lnTo>
                  <a:lnTo>
                    <a:pt x="29" y="6"/>
                  </a:lnTo>
                  <a:lnTo>
                    <a:pt x="24" y="4"/>
                  </a:lnTo>
                  <a:lnTo>
                    <a:pt x="22" y="12"/>
                  </a:lnTo>
                  <a:lnTo>
                    <a:pt x="18" y="16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4" y="6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4" y="8"/>
                  </a:lnTo>
                  <a:lnTo>
                    <a:pt x="14" y="16"/>
                  </a:lnTo>
                  <a:lnTo>
                    <a:pt x="10" y="12"/>
                  </a:lnTo>
                  <a:lnTo>
                    <a:pt x="8" y="4"/>
                  </a:lnTo>
                  <a:lnTo>
                    <a:pt x="4" y="6"/>
                  </a:lnTo>
                  <a:lnTo>
                    <a:pt x="6" y="10"/>
                  </a:lnTo>
                  <a:lnTo>
                    <a:pt x="2" y="8"/>
                  </a:lnTo>
                  <a:lnTo>
                    <a:pt x="0" y="10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8" y="14"/>
                  </a:lnTo>
                  <a:lnTo>
                    <a:pt x="14" y="18"/>
                  </a:lnTo>
                  <a:lnTo>
                    <a:pt x="8" y="20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22"/>
                  </a:lnTo>
                  <a:lnTo>
                    <a:pt x="0" y="25"/>
                  </a:lnTo>
                  <a:lnTo>
                    <a:pt x="2" y="27"/>
                  </a:lnTo>
                  <a:lnTo>
                    <a:pt x="6" y="25"/>
                  </a:lnTo>
                  <a:lnTo>
                    <a:pt x="4" y="31"/>
                  </a:lnTo>
                  <a:lnTo>
                    <a:pt x="6" y="31"/>
                  </a:lnTo>
                  <a:lnTo>
                    <a:pt x="8" y="22"/>
                  </a:lnTo>
                  <a:lnTo>
                    <a:pt x="14" y="20"/>
                  </a:lnTo>
                  <a:lnTo>
                    <a:pt x="14" y="27"/>
                  </a:lnTo>
                  <a:lnTo>
                    <a:pt x="10" y="33"/>
                  </a:lnTo>
                  <a:lnTo>
                    <a:pt x="10" y="35"/>
                  </a:lnTo>
                  <a:lnTo>
                    <a:pt x="14" y="31"/>
                  </a:lnTo>
                  <a:lnTo>
                    <a:pt x="14" y="35"/>
                  </a:lnTo>
                  <a:lnTo>
                    <a:pt x="16" y="35"/>
                  </a:lnTo>
                  <a:lnTo>
                    <a:pt x="16" y="31"/>
                  </a:lnTo>
                  <a:lnTo>
                    <a:pt x="20" y="35"/>
                  </a:lnTo>
                  <a:lnTo>
                    <a:pt x="22" y="33"/>
                  </a:lnTo>
                  <a:lnTo>
                    <a:pt x="16" y="27"/>
                  </a:lnTo>
                  <a:lnTo>
                    <a:pt x="16" y="20"/>
                  </a:lnTo>
                  <a:lnTo>
                    <a:pt x="22" y="22"/>
                  </a:lnTo>
                  <a:lnTo>
                    <a:pt x="24" y="31"/>
                  </a:lnTo>
                  <a:lnTo>
                    <a:pt x="29" y="31"/>
                  </a:lnTo>
                  <a:lnTo>
                    <a:pt x="27" y="25"/>
                  </a:lnTo>
                  <a:lnTo>
                    <a:pt x="31" y="29"/>
                  </a:lnTo>
                  <a:lnTo>
                    <a:pt x="31" y="25"/>
                  </a:lnTo>
                  <a:lnTo>
                    <a:pt x="29" y="22"/>
                  </a:lnTo>
                  <a:lnTo>
                    <a:pt x="33" y="22"/>
                  </a:lnTo>
                  <a:lnTo>
                    <a:pt x="33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6" name="Freeform 245"/>
            <p:cNvSpPr/>
            <p:nvPr/>
          </p:nvSpPr>
          <p:spPr bwMode="auto">
            <a:xfrm>
              <a:off x="1011238" y="298450"/>
              <a:ext cx="111125" cy="236538"/>
            </a:xfrm>
            <a:custGeom>
              <a:avLst/>
              <a:gdLst>
                <a:gd name="T0" fmla="*/ 0 w 34"/>
                <a:gd name="T1" fmla="*/ 36 h 72"/>
                <a:gd name="T2" fmla="*/ 9 w 34"/>
                <a:gd name="T3" fmla="*/ 59 h 72"/>
                <a:gd name="T4" fmla="*/ 2 w 34"/>
                <a:gd name="T5" fmla="*/ 61 h 72"/>
                <a:gd name="T6" fmla="*/ 31 w 34"/>
                <a:gd name="T7" fmla="*/ 71 h 72"/>
                <a:gd name="T8" fmla="*/ 34 w 34"/>
                <a:gd name="T9" fmla="*/ 42 h 72"/>
                <a:gd name="T10" fmla="*/ 27 w 34"/>
                <a:gd name="T11" fmla="*/ 52 h 72"/>
                <a:gd name="T12" fmla="*/ 15 w 34"/>
                <a:gd name="T13" fmla="*/ 34 h 72"/>
                <a:gd name="T14" fmla="*/ 22 w 34"/>
                <a:gd name="T15" fmla="*/ 0 h 72"/>
                <a:gd name="T16" fmla="*/ 0 w 34"/>
                <a:gd name="T17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2">
                  <a:moveTo>
                    <a:pt x="0" y="36"/>
                  </a:moveTo>
                  <a:cubicBezTo>
                    <a:pt x="0" y="53"/>
                    <a:pt x="9" y="59"/>
                    <a:pt x="9" y="59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17" y="72"/>
                    <a:pt x="31" y="71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19" y="45"/>
                    <a:pt x="15" y="34"/>
                  </a:cubicBezTo>
                  <a:cubicBezTo>
                    <a:pt x="12" y="22"/>
                    <a:pt x="18" y="3"/>
                    <a:pt x="22" y="0"/>
                  </a:cubicBezTo>
                  <a:cubicBezTo>
                    <a:pt x="16" y="4"/>
                    <a:pt x="0" y="18"/>
                    <a:pt x="0" y="3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5" name="组合 374"/>
          <p:cNvGrpSpPr/>
          <p:nvPr/>
        </p:nvGrpSpPr>
        <p:grpSpPr>
          <a:xfrm>
            <a:off x="6464668" y="2329172"/>
            <a:ext cx="240093" cy="236157"/>
            <a:chOff x="1100138" y="306388"/>
            <a:chExt cx="290512" cy="285750"/>
          </a:xfrm>
        </p:grpSpPr>
        <p:sp>
          <p:nvSpPr>
            <p:cNvPr id="370" name="Rectangle 249"/>
            <p:cNvSpPr>
              <a:spLocks noChangeArrowheads="1"/>
            </p:cNvSpPr>
            <p:nvPr/>
          </p:nvSpPr>
          <p:spPr bwMode="auto">
            <a:xfrm>
              <a:off x="1133475" y="306388"/>
              <a:ext cx="233362" cy="127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1" name="Rectangle 250"/>
            <p:cNvSpPr>
              <a:spLocks noChangeArrowheads="1"/>
            </p:cNvSpPr>
            <p:nvPr/>
          </p:nvSpPr>
          <p:spPr bwMode="auto">
            <a:xfrm>
              <a:off x="1377950" y="349251"/>
              <a:ext cx="12700" cy="23653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2" name="Freeform 251"/>
            <p:cNvSpPr/>
            <p:nvPr/>
          </p:nvSpPr>
          <p:spPr bwMode="auto">
            <a:xfrm>
              <a:off x="1100138" y="333376"/>
              <a:ext cx="79375" cy="141288"/>
            </a:xfrm>
            <a:custGeom>
              <a:avLst/>
              <a:gdLst>
                <a:gd name="T0" fmla="*/ 24 w 24"/>
                <a:gd name="T1" fmla="*/ 42 h 43"/>
                <a:gd name="T2" fmla="*/ 21 w 24"/>
                <a:gd name="T3" fmla="*/ 36 h 43"/>
                <a:gd name="T4" fmla="*/ 20 w 24"/>
                <a:gd name="T5" fmla="*/ 39 h 43"/>
                <a:gd name="T6" fmla="*/ 5 w 24"/>
                <a:gd name="T7" fmla="*/ 24 h 43"/>
                <a:gd name="T8" fmla="*/ 7 w 24"/>
                <a:gd name="T9" fmla="*/ 5 h 43"/>
                <a:gd name="T10" fmla="*/ 9 w 24"/>
                <a:gd name="T11" fmla="*/ 6 h 43"/>
                <a:gd name="T12" fmla="*/ 9 w 24"/>
                <a:gd name="T13" fmla="*/ 0 h 43"/>
                <a:gd name="T14" fmla="*/ 3 w 24"/>
                <a:gd name="T15" fmla="*/ 3 h 43"/>
                <a:gd name="T16" fmla="*/ 5 w 24"/>
                <a:gd name="T17" fmla="*/ 4 h 43"/>
                <a:gd name="T18" fmla="*/ 3 w 24"/>
                <a:gd name="T19" fmla="*/ 25 h 43"/>
                <a:gd name="T20" fmla="*/ 18 w 24"/>
                <a:gd name="T21" fmla="*/ 40 h 43"/>
                <a:gd name="T22" fmla="*/ 19 w 24"/>
                <a:gd name="T23" fmla="*/ 41 h 43"/>
                <a:gd name="T24" fmla="*/ 18 w 24"/>
                <a:gd name="T25" fmla="*/ 43 h 43"/>
                <a:gd name="T26" fmla="*/ 24 w 24"/>
                <a:gd name="T27" fmla="*/ 4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43">
                  <a:moveTo>
                    <a:pt x="24" y="42"/>
                  </a:moveTo>
                  <a:cubicBezTo>
                    <a:pt x="21" y="36"/>
                    <a:pt x="21" y="36"/>
                    <a:pt x="21" y="36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2" y="35"/>
                    <a:pt x="7" y="30"/>
                    <a:pt x="5" y="24"/>
                  </a:cubicBezTo>
                  <a:cubicBezTo>
                    <a:pt x="3" y="16"/>
                    <a:pt x="6" y="8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7"/>
                    <a:pt x="0" y="16"/>
                    <a:pt x="3" y="25"/>
                  </a:cubicBezTo>
                  <a:cubicBezTo>
                    <a:pt x="5" y="31"/>
                    <a:pt x="10" y="36"/>
                    <a:pt x="18" y="40"/>
                  </a:cubicBezTo>
                  <a:cubicBezTo>
                    <a:pt x="18" y="40"/>
                    <a:pt x="19" y="41"/>
                    <a:pt x="19" y="41"/>
                  </a:cubicBezTo>
                  <a:cubicBezTo>
                    <a:pt x="18" y="43"/>
                    <a:pt x="18" y="43"/>
                    <a:pt x="18" y="43"/>
                  </a:cubicBezTo>
                  <a:lnTo>
                    <a:pt x="24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3" name="Freeform 252"/>
            <p:cNvSpPr/>
            <p:nvPr/>
          </p:nvSpPr>
          <p:spPr bwMode="auto">
            <a:xfrm>
              <a:off x="1201738" y="515938"/>
              <a:ext cx="146050" cy="76200"/>
            </a:xfrm>
            <a:custGeom>
              <a:avLst/>
              <a:gdLst>
                <a:gd name="T0" fmla="*/ 44 w 44"/>
                <a:gd name="T1" fmla="*/ 16 h 23"/>
                <a:gd name="T2" fmla="*/ 38 w 44"/>
                <a:gd name="T3" fmla="*/ 15 h 23"/>
                <a:gd name="T4" fmla="*/ 39 w 44"/>
                <a:gd name="T5" fmla="*/ 17 h 23"/>
                <a:gd name="T6" fmla="*/ 18 w 44"/>
                <a:gd name="T7" fmla="*/ 18 h 23"/>
                <a:gd name="T8" fmla="*/ 5 w 44"/>
                <a:gd name="T9" fmla="*/ 5 h 23"/>
                <a:gd name="T10" fmla="*/ 7 w 44"/>
                <a:gd name="T11" fmla="*/ 4 h 23"/>
                <a:gd name="T12" fmla="*/ 2 w 44"/>
                <a:gd name="T13" fmla="*/ 0 h 23"/>
                <a:gd name="T14" fmla="*/ 0 w 44"/>
                <a:gd name="T15" fmla="*/ 6 h 23"/>
                <a:gd name="T16" fmla="*/ 3 w 44"/>
                <a:gd name="T17" fmla="*/ 5 h 23"/>
                <a:gd name="T18" fmla="*/ 17 w 44"/>
                <a:gd name="T19" fmla="*/ 20 h 23"/>
                <a:gd name="T20" fmla="*/ 39 w 44"/>
                <a:gd name="T21" fmla="*/ 19 h 23"/>
                <a:gd name="T22" fmla="*/ 40 w 44"/>
                <a:gd name="T23" fmla="*/ 19 h 23"/>
                <a:gd name="T24" fmla="*/ 41 w 44"/>
                <a:gd name="T25" fmla="*/ 21 h 23"/>
                <a:gd name="T26" fmla="*/ 44 w 4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23">
                  <a:moveTo>
                    <a:pt x="44" y="16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1" y="20"/>
                    <a:pt x="24" y="21"/>
                    <a:pt x="18" y="18"/>
                  </a:cubicBezTo>
                  <a:cubicBezTo>
                    <a:pt x="10" y="15"/>
                    <a:pt x="6" y="7"/>
                    <a:pt x="5" y="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8"/>
                    <a:pt x="8" y="16"/>
                    <a:pt x="17" y="20"/>
                  </a:cubicBezTo>
                  <a:cubicBezTo>
                    <a:pt x="24" y="23"/>
                    <a:pt x="31" y="23"/>
                    <a:pt x="39" y="19"/>
                  </a:cubicBezTo>
                  <a:cubicBezTo>
                    <a:pt x="39" y="19"/>
                    <a:pt x="39" y="19"/>
                    <a:pt x="40" y="19"/>
                  </a:cubicBezTo>
                  <a:cubicBezTo>
                    <a:pt x="41" y="21"/>
                    <a:pt x="41" y="21"/>
                    <a:pt x="41" y="21"/>
                  </a:cubicBezTo>
                  <a:lnTo>
                    <a:pt x="44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4" name="Freeform 253"/>
            <p:cNvSpPr/>
            <p:nvPr/>
          </p:nvSpPr>
          <p:spPr bwMode="auto">
            <a:xfrm>
              <a:off x="1155700" y="342901"/>
              <a:ext cx="204787" cy="187325"/>
            </a:xfrm>
            <a:custGeom>
              <a:avLst/>
              <a:gdLst>
                <a:gd name="T0" fmla="*/ 129 w 129"/>
                <a:gd name="T1" fmla="*/ 18 h 118"/>
                <a:gd name="T2" fmla="*/ 6 w 129"/>
                <a:gd name="T3" fmla="*/ 118 h 118"/>
                <a:gd name="T4" fmla="*/ 0 w 129"/>
                <a:gd name="T5" fmla="*/ 112 h 118"/>
                <a:gd name="T6" fmla="*/ 115 w 129"/>
                <a:gd name="T7" fmla="*/ 0 h 118"/>
                <a:gd name="T8" fmla="*/ 129 w 129"/>
                <a:gd name="T9" fmla="*/ 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18">
                  <a:moveTo>
                    <a:pt x="129" y="18"/>
                  </a:moveTo>
                  <a:lnTo>
                    <a:pt x="6" y="118"/>
                  </a:lnTo>
                  <a:lnTo>
                    <a:pt x="0" y="112"/>
                  </a:lnTo>
                  <a:lnTo>
                    <a:pt x="115" y="0"/>
                  </a:lnTo>
                  <a:lnTo>
                    <a:pt x="12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81" name="组合 380"/>
          <p:cNvGrpSpPr/>
          <p:nvPr/>
        </p:nvGrpSpPr>
        <p:grpSpPr>
          <a:xfrm>
            <a:off x="7937545" y="2347539"/>
            <a:ext cx="283388" cy="199422"/>
            <a:chOff x="1198563" y="465138"/>
            <a:chExt cx="342900" cy="241300"/>
          </a:xfrm>
        </p:grpSpPr>
        <p:sp>
          <p:nvSpPr>
            <p:cNvPr id="378" name="Freeform 257"/>
            <p:cNvSpPr/>
            <p:nvPr/>
          </p:nvSpPr>
          <p:spPr bwMode="auto">
            <a:xfrm>
              <a:off x="1198563" y="465138"/>
              <a:ext cx="342900" cy="106363"/>
            </a:xfrm>
            <a:custGeom>
              <a:avLst/>
              <a:gdLst>
                <a:gd name="T0" fmla="*/ 11 w 105"/>
                <a:gd name="T1" fmla="*/ 32 h 32"/>
                <a:gd name="T2" fmla="*/ 52 w 105"/>
                <a:gd name="T3" fmla="*/ 15 h 32"/>
                <a:gd name="T4" fmla="*/ 94 w 105"/>
                <a:gd name="T5" fmla="*/ 32 h 32"/>
                <a:gd name="T6" fmla="*/ 105 w 105"/>
                <a:gd name="T7" fmla="*/ 21 h 32"/>
                <a:gd name="T8" fmla="*/ 52 w 105"/>
                <a:gd name="T9" fmla="*/ 0 h 32"/>
                <a:gd name="T10" fmla="*/ 0 w 105"/>
                <a:gd name="T11" fmla="*/ 21 h 32"/>
                <a:gd name="T12" fmla="*/ 11 w 105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32">
                  <a:moveTo>
                    <a:pt x="11" y="32"/>
                  </a:moveTo>
                  <a:cubicBezTo>
                    <a:pt x="22" y="22"/>
                    <a:pt x="36" y="15"/>
                    <a:pt x="52" y="15"/>
                  </a:cubicBezTo>
                  <a:cubicBezTo>
                    <a:pt x="68" y="15"/>
                    <a:pt x="83" y="22"/>
                    <a:pt x="94" y="32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91" y="8"/>
                    <a:pt x="73" y="0"/>
                    <a:pt x="52" y="0"/>
                  </a:cubicBezTo>
                  <a:cubicBezTo>
                    <a:pt x="32" y="0"/>
                    <a:pt x="14" y="8"/>
                    <a:pt x="0" y="21"/>
                  </a:cubicBezTo>
                  <a:lnTo>
                    <a:pt x="11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9" name="Freeform 258"/>
            <p:cNvSpPr/>
            <p:nvPr/>
          </p:nvSpPr>
          <p:spPr bwMode="auto">
            <a:xfrm>
              <a:off x="1260476" y="554038"/>
              <a:ext cx="219075" cy="76200"/>
            </a:xfrm>
            <a:custGeom>
              <a:avLst/>
              <a:gdLst>
                <a:gd name="T0" fmla="*/ 33 w 67"/>
                <a:gd name="T1" fmla="*/ 0 h 23"/>
                <a:gd name="T2" fmla="*/ 0 w 67"/>
                <a:gd name="T3" fmla="*/ 13 h 23"/>
                <a:gd name="T4" fmla="*/ 10 w 67"/>
                <a:gd name="T5" fmla="*/ 23 h 23"/>
                <a:gd name="T6" fmla="*/ 33 w 67"/>
                <a:gd name="T7" fmla="*/ 14 h 23"/>
                <a:gd name="T8" fmla="*/ 57 w 67"/>
                <a:gd name="T9" fmla="*/ 23 h 23"/>
                <a:gd name="T10" fmla="*/ 67 w 67"/>
                <a:gd name="T11" fmla="*/ 13 h 23"/>
                <a:gd name="T12" fmla="*/ 33 w 67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23">
                  <a:moveTo>
                    <a:pt x="33" y="0"/>
                  </a:moveTo>
                  <a:cubicBezTo>
                    <a:pt x="20" y="0"/>
                    <a:pt x="9" y="5"/>
                    <a:pt x="0" y="1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6" y="17"/>
                    <a:pt x="24" y="14"/>
                    <a:pt x="33" y="14"/>
                  </a:cubicBezTo>
                  <a:cubicBezTo>
                    <a:pt x="42" y="14"/>
                    <a:pt x="51" y="17"/>
                    <a:pt x="57" y="2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58" y="5"/>
                    <a:pt x="46" y="0"/>
                    <a:pt x="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0" name="Freeform 259"/>
            <p:cNvSpPr/>
            <p:nvPr/>
          </p:nvSpPr>
          <p:spPr bwMode="auto">
            <a:xfrm>
              <a:off x="1319213" y="636588"/>
              <a:ext cx="101600" cy="69850"/>
            </a:xfrm>
            <a:custGeom>
              <a:avLst/>
              <a:gdLst>
                <a:gd name="T0" fmla="*/ 15 w 31"/>
                <a:gd name="T1" fmla="*/ 0 h 21"/>
                <a:gd name="T2" fmla="*/ 0 w 31"/>
                <a:gd name="T3" fmla="*/ 6 h 21"/>
                <a:gd name="T4" fmla="*/ 15 w 31"/>
                <a:gd name="T5" fmla="*/ 21 h 21"/>
                <a:gd name="T6" fmla="*/ 31 w 31"/>
                <a:gd name="T7" fmla="*/ 6 h 21"/>
                <a:gd name="T8" fmla="*/ 15 w 31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15" y="0"/>
                  </a:moveTo>
                  <a:cubicBezTo>
                    <a:pt x="9" y="0"/>
                    <a:pt x="4" y="2"/>
                    <a:pt x="0" y="6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7" y="2"/>
                    <a:pt x="21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0" name="组合 389"/>
          <p:cNvGrpSpPr/>
          <p:nvPr/>
        </p:nvGrpSpPr>
        <p:grpSpPr>
          <a:xfrm>
            <a:off x="5357694" y="2374225"/>
            <a:ext cx="376237" cy="146051"/>
            <a:chOff x="8110538" y="361950"/>
            <a:chExt cx="376237" cy="146051"/>
          </a:xfrm>
          <a:solidFill>
            <a:schemeClr val="tx1"/>
          </a:solidFill>
        </p:grpSpPr>
        <p:sp>
          <p:nvSpPr>
            <p:cNvPr id="384" name="Freeform 263"/>
            <p:cNvSpPr>
              <a:spLocks noEditPoints="1"/>
            </p:cNvSpPr>
            <p:nvPr/>
          </p:nvSpPr>
          <p:spPr bwMode="auto">
            <a:xfrm>
              <a:off x="8150225" y="361950"/>
              <a:ext cx="300037" cy="115888"/>
            </a:xfrm>
            <a:custGeom>
              <a:avLst/>
              <a:gdLst>
                <a:gd name="T0" fmla="*/ 86 w 92"/>
                <a:gd name="T1" fmla="*/ 34 h 34"/>
                <a:gd name="T2" fmla="*/ 6 w 92"/>
                <a:gd name="T3" fmla="*/ 34 h 34"/>
                <a:gd name="T4" fmla="*/ 0 w 92"/>
                <a:gd name="T5" fmla="*/ 28 h 34"/>
                <a:gd name="T6" fmla="*/ 0 w 92"/>
                <a:gd name="T7" fmla="*/ 6 h 34"/>
                <a:gd name="T8" fmla="*/ 6 w 92"/>
                <a:gd name="T9" fmla="*/ 0 h 34"/>
                <a:gd name="T10" fmla="*/ 86 w 92"/>
                <a:gd name="T11" fmla="*/ 0 h 34"/>
                <a:gd name="T12" fmla="*/ 92 w 92"/>
                <a:gd name="T13" fmla="*/ 6 h 34"/>
                <a:gd name="T14" fmla="*/ 92 w 92"/>
                <a:gd name="T15" fmla="*/ 28 h 34"/>
                <a:gd name="T16" fmla="*/ 86 w 92"/>
                <a:gd name="T17" fmla="*/ 34 h 34"/>
                <a:gd name="T18" fmla="*/ 6 w 92"/>
                <a:gd name="T19" fmla="*/ 4 h 34"/>
                <a:gd name="T20" fmla="*/ 4 w 92"/>
                <a:gd name="T21" fmla="*/ 6 h 34"/>
                <a:gd name="T22" fmla="*/ 4 w 92"/>
                <a:gd name="T23" fmla="*/ 28 h 34"/>
                <a:gd name="T24" fmla="*/ 6 w 92"/>
                <a:gd name="T25" fmla="*/ 30 h 34"/>
                <a:gd name="T26" fmla="*/ 86 w 92"/>
                <a:gd name="T27" fmla="*/ 30 h 34"/>
                <a:gd name="T28" fmla="*/ 88 w 92"/>
                <a:gd name="T29" fmla="*/ 28 h 34"/>
                <a:gd name="T30" fmla="*/ 88 w 92"/>
                <a:gd name="T31" fmla="*/ 6 h 34"/>
                <a:gd name="T32" fmla="*/ 86 w 92"/>
                <a:gd name="T33" fmla="*/ 4 h 34"/>
                <a:gd name="T34" fmla="*/ 6 w 92"/>
                <a:gd name="T35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34">
                  <a:moveTo>
                    <a:pt x="86" y="34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3" y="34"/>
                    <a:pt x="0" y="32"/>
                    <a:pt x="0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9" y="0"/>
                    <a:pt x="92" y="2"/>
                    <a:pt x="92" y="6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32"/>
                    <a:pt x="89" y="34"/>
                    <a:pt x="86" y="34"/>
                  </a:cubicBezTo>
                  <a:close/>
                  <a:moveTo>
                    <a:pt x="6" y="4"/>
                  </a:moveTo>
                  <a:cubicBezTo>
                    <a:pt x="5" y="4"/>
                    <a:pt x="4" y="5"/>
                    <a:pt x="4" y="6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9"/>
                    <a:pt x="5" y="30"/>
                    <a:pt x="6" y="30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7" y="30"/>
                    <a:pt x="88" y="29"/>
                    <a:pt x="88" y="28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5"/>
                    <a:pt x="87" y="4"/>
                    <a:pt x="86" y="4"/>
                  </a:cubicBez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5" name="Freeform 264"/>
            <p:cNvSpPr/>
            <p:nvPr/>
          </p:nvSpPr>
          <p:spPr bwMode="auto">
            <a:xfrm>
              <a:off x="8181975" y="433388"/>
              <a:ext cx="236537" cy="6350"/>
            </a:xfrm>
            <a:custGeom>
              <a:avLst/>
              <a:gdLst>
                <a:gd name="T0" fmla="*/ 71 w 72"/>
                <a:gd name="T1" fmla="*/ 2 h 2"/>
                <a:gd name="T2" fmla="*/ 1 w 72"/>
                <a:gd name="T3" fmla="*/ 2 h 2"/>
                <a:gd name="T4" fmla="*/ 0 w 72"/>
                <a:gd name="T5" fmla="*/ 1 h 2"/>
                <a:gd name="T6" fmla="*/ 1 w 72"/>
                <a:gd name="T7" fmla="*/ 0 h 2"/>
                <a:gd name="T8" fmla="*/ 71 w 72"/>
                <a:gd name="T9" fmla="*/ 0 h 2"/>
                <a:gd name="T10" fmla="*/ 72 w 72"/>
                <a:gd name="T11" fmla="*/ 1 h 2"/>
                <a:gd name="T12" fmla="*/ 71 w 7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2">
                  <a:moveTo>
                    <a:pt x="7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2" y="0"/>
                    <a:pt x="72" y="1"/>
                    <a:pt x="72" y="1"/>
                  </a:cubicBezTo>
                  <a:cubicBezTo>
                    <a:pt x="72" y="2"/>
                    <a:pt x="72" y="2"/>
                    <a:pt x="7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6" name="Freeform 265"/>
            <p:cNvSpPr/>
            <p:nvPr/>
          </p:nvSpPr>
          <p:spPr bwMode="auto">
            <a:xfrm>
              <a:off x="8474075" y="481013"/>
              <a:ext cx="12700" cy="26988"/>
            </a:xfrm>
            <a:custGeom>
              <a:avLst/>
              <a:gdLst>
                <a:gd name="T0" fmla="*/ 4 w 4"/>
                <a:gd name="T1" fmla="*/ 5 h 8"/>
                <a:gd name="T2" fmla="*/ 4 w 4"/>
                <a:gd name="T3" fmla="*/ 5 h 8"/>
                <a:gd name="T4" fmla="*/ 2 w 4"/>
                <a:gd name="T5" fmla="*/ 0 h 8"/>
                <a:gd name="T6" fmla="*/ 0 w 4"/>
                <a:gd name="T7" fmla="*/ 4 h 8"/>
                <a:gd name="T8" fmla="*/ 0 w 4"/>
                <a:gd name="T9" fmla="*/ 6 h 8"/>
                <a:gd name="T10" fmla="*/ 2 w 4"/>
                <a:gd name="T11" fmla="*/ 8 h 8"/>
                <a:gd name="T12" fmla="*/ 4 w 4"/>
                <a:gd name="T13" fmla="*/ 6 h 8"/>
                <a:gd name="T14" fmla="*/ 4 w 4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8"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3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7"/>
                    <a:pt x="1" y="8"/>
                    <a:pt x="2" y="8"/>
                  </a:cubicBezTo>
                  <a:cubicBezTo>
                    <a:pt x="3" y="8"/>
                    <a:pt x="4" y="7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7" name="Freeform 266"/>
            <p:cNvSpPr/>
            <p:nvPr/>
          </p:nvSpPr>
          <p:spPr bwMode="auto">
            <a:xfrm>
              <a:off x="8447088" y="450850"/>
              <a:ext cx="39687" cy="23813"/>
            </a:xfrm>
            <a:custGeom>
              <a:avLst/>
              <a:gdLst>
                <a:gd name="T0" fmla="*/ 10 w 12"/>
                <a:gd name="T1" fmla="*/ 0 h 7"/>
                <a:gd name="T2" fmla="*/ 10 w 12"/>
                <a:gd name="T3" fmla="*/ 0 h 7"/>
                <a:gd name="T4" fmla="*/ 10 w 12"/>
                <a:gd name="T5" fmla="*/ 0 h 7"/>
                <a:gd name="T6" fmla="*/ 0 w 12"/>
                <a:gd name="T7" fmla="*/ 0 h 7"/>
                <a:gd name="T8" fmla="*/ 0 w 12"/>
                <a:gd name="T9" fmla="*/ 3 h 7"/>
                <a:gd name="T10" fmla="*/ 8 w 12"/>
                <a:gd name="T11" fmla="*/ 3 h 7"/>
                <a:gd name="T12" fmla="*/ 8 w 12"/>
                <a:gd name="T13" fmla="*/ 6 h 7"/>
                <a:gd name="T14" fmla="*/ 8 w 12"/>
                <a:gd name="T15" fmla="*/ 7 h 7"/>
                <a:gd name="T16" fmla="*/ 12 w 12"/>
                <a:gd name="T17" fmla="*/ 7 h 7"/>
                <a:gd name="T18" fmla="*/ 12 w 12"/>
                <a:gd name="T19" fmla="*/ 6 h 7"/>
                <a:gd name="T20" fmla="*/ 12 w 12"/>
                <a:gd name="T21" fmla="*/ 4 h 7"/>
                <a:gd name="T22" fmla="*/ 12 w 12"/>
                <a:gd name="T23" fmla="*/ 2 h 7"/>
                <a:gd name="T24" fmla="*/ 10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8" name="Freeform 267"/>
            <p:cNvSpPr/>
            <p:nvPr/>
          </p:nvSpPr>
          <p:spPr bwMode="auto">
            <a:xfrm>
              <a:off x="8110538" y="481013"/>
              <a:ext cx="15875" cy="26988"/>
            </a:xfrm>
            <a:custGeom>
              <a:avLst/>
              <a:gdLst>
                <a:gd name="T0" fmla="*/ 1 w 5"/>
                <a:gd name="T1" fmla="*/ 5 h 8"/>
                <a:gd name="T2" fmla="*/ 1 w 5"/>
                <a:gd name="T3" fmla="*/ 5 h 8"/>
                <a:gd name="T4" fmla="*/ 3 w 5"/>
                <a:gd name="T5" fmla="*/ 0 h 8"/>
                <a:gd name="T6" fmla="*/ 5 w 5"/>
                <a:gd name="T7" fmla="*/ 4 h 8"/>
                <a:gd name="T8" fmla="*/ 5 w 5"/>
                <a:gd name="T9" fmla="*/ 6 h 8"/>
                <a:gd name="T10" fmla="*/ 3 w 5"/>
                <a:gd name="T11" fmla="*/ 8 h 8"/>
                <a:gd name="T12" fmla="*/ 1 w 5"/>
                <a:gd name="T13" fmla="*/ 6 h 8"/>
                <a:gd name="T14" fmla="*/ 1 w 5"/>
                <a:gd name="T1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8"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4" y="3"/>
                    <a:pt x="5" y="4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7"/>
                    <a:pt x="4" y="8"/>
                    <a:pt x="3" y="8"/>
                  </a:cubicBezTo>
                  <a:cubicBezTo>
                    <a:pt x="2" y="8"/>
                    <a:pt x="0" y="7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9" name="Freeform 268"/>
            <p:cNvSpPr/>
            <p:nvPr/>
          </p:nvSpPr>
          <p:spPr bwMode="auto">
            <a:xfrm>
              <a:off x="8113713" y="450850"/>
              <a:ext cx="39687" cy="23813"/>
            </a:xfrm>
            <a:custGeom>
              <a:avLst/>
              <a:gdLst>
                <a:gd name="T0" fmla="*/ 2 w 12"/>
                <a:gd name="T1" fmla="*/ 0 h 7"/>
                <a:gd name="T2" fmla="*/ 2 w 12"/>
                <a:gd name="T3" fmla="*/ 0 h 7"/>
                <a:gd name="T4" fmla="*/ 2 w 12"/>
                <a:gd name="T5" fmla="*/ 0 h 7"/>
                <a:gd name="T6" fmla="*/ 12 w 12"/>
                <a:gd name="T7" fmla="*/ 0 h 7"/>
                <a:gd name="T8" fmla="*/ 12 w 12"/>
                <a:gd name="T9" fmla="*/ 3 h 7"/>
                <a:gd name="T10" fmla="*/ 4 w 12"/>
                <a:gd name="T11" fmla="*/ 3 h 7"/>
                <a:gd name="T12" fmla="*/ 4 w 12"/>
                <a:gd name="T13" fmla="*/ 6 h 7"/>
                <a:gd name="T14" fmla="*/ 4 w 12"/>
                <a:gd name="T15" fmla="*/ 7 h 7"/>
                <a:gd name="T16" fmla="*/ 0 w 12"/>
                <a:gd name="T17" fmla="*/ 7 h 7"/>
                <a:gd name="T18" fmla="*/ 0 w 12"/>
                <a:gd name="T19" fmla="*/ 6 h 7"/>
                <a:gd name="T20" fmla="*/ 0 w 12"/>
                <a:gd name="T21" fmla="*/ 4 h 7"/>
                <a:gd name="T22" fmla="*/ 0 w 12"/>
                <a:gd name="T23" fmla="*/ 2 h 7"/>
                <a:gd name="T24" fmla="*/ 2 w 12"/>
                <a:gd name="T2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7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7" name="组合 396"/>
          <p:cNvGrpSpPr/>
          <p:nvPr/>
        </p:nvGrpSpPr>
        <p:grpSpPr>
          <a:xfrm>
            <a:off x="7498282" y="1067700"/>
            <a:ext cx="267644" cy="267645"/>
            <a:chOff x="1109663" y="173038"/>
            <a:chExt cx="323849" cy="323850"/>
          </a:xfrm>
          <a:solidFill>
            <a:schemeClr val="tx1"/>
          </a:solidFill>
        </p:grpSpPr>
        <p:sp>
          <p:nvSpPr>
            <p:cNvPr id="393" name="Freeform 272"/>
            <p:cNvSpPr/>
            <p:nvPr/>
          </p:nvSpPr>
          <p:spPr bwMode="auto">
            <a:xfrm>
              <a:off x="1228725" y="206376"/>
              <a:ext cx="42862" cy="55563"/>
            </a:xfrm>
            <a:custGeom>
              <a:avLst/>
              <a:gdLst>
                <a:gd name="T0" fmla="*/ 0 w 13"/>
                <a:gd name="T1" fmla="*/ 1 h 17"/>
                <a:gd name="T2" fmla="*/ 0 w 13"/>
                <a:gd name="T3" fmla="*/ 4 h 17"/>
                <a:gd name="T4" fmla="*/ 8 w 13"/>
                <a:gd name="T5" fmla="*/ 3 h 17"/>
                <a:gd name="T6" fmla="*/ 8 w 13"/>
                <a:gd name="T7" fmla="*/ 3 h 17"/>
                <a:gd name="T8" fmla="*/ 6 w 13"/>
                <a:gd name="T9" fmla="*/ 6 h 17"/>
                <a:gd name="T10" fmla="*/ 1 w 13"/>
                <a:gd name="T11" fmla="*/ 15 h 17"/>
                <a:gd name="T12" fmla="*/ 1 w 13"/>
                <a:gd name="T13" fmla="*/ 17 h 17"/>
                <a:gd name="T14" fmla="*/ 13 w 13"/>
                <a:gd name="T15" fmla="*/ 16 h 17"/>
                <a:gd name="T16" fmla="*/ 12 w 13"/>
                <a:gd name="T17" fmla="*/ 13 h 17"/>
                <a:gd name="T18" fmla="*/ 4 w 13"/>
                <a:gd name="T19" fmla="*/ 14 h 17"/>
                <a:gd name="T20" fmla="*/ 4 w 13"/>
                <a:gd name="T21" fmla="*/ 14 h 17"/>
                <a:gd name="T22" fmla="*/ 6 w 13"/>
                <a:gd name="T23" fmla="*/ 11 h 17"/>
                <a:gd name="T24" fmla="*/ 11 w 13"/>
                <a:gd name="T25" fmla="*/ 2 h 17"/>
                <a:gd name="T26" fmla="*/ 11 w 13"/>
                <a:gd name="T27" fmla="*/ 0 h 17"/>
                <a:gd name="T28" fmla="*/ 0 w 13"/>
                <a:gd name="T2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7">
                  <a:moveTo>
                    <a:pt x="0" y="1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6" y="12"/>
                    <a:pt x="6" y="1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0"/>
                    <a:pt x="11" y="0"/>
                    <a:pt x="1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4" name="Freeform 273"/>
            <p:cNvSpPr/>
            <p:nvPr/>
          </p:nvSpPr>
          <p:spPr bwMode="auto">
            <a:xfrm>
              <a:off x="1182688" y="228601"/>
              <a:ext cx="30162" cy="39688"/>
            </a:xfrm>
            <a:custGeom>
              <a:avLst/>
              <a:gdLst>
                <a:gd name="T0" fmla="*/ 0 w 9"/>
                <a:gd name="T1" fmla="*/ 1 h 12"/>
                <a:gd name="T2" fmla="*/ 1 w 9"/>
                <a:gd name="T3" fmla="*/ 3 h 12"/>
                <a:gd name="T4" fmla="*/ 6 w 9"/>
                <a:gd name="T5" fmla="*/ 2 h 12"/>
                <a:gd name="T6" fmla="*/ 6 w 9"/>
                <a:gd name="T7" fmla="*/ 2 h 12"/>
                <a:gd name="T8" fmla="*/ 5 w 9"/>
                <a:gd name="T9" fmla="*/ 4 h 12"/>
                <a:gd name="T10" fmla="*/ 1 w 9"/>
                <a:gd name="T11" fmla="*/ 10 h 12"/>
                <a:gd name="T12" fmla="*/ 1 w 9"/>
                <a:gd name="T13" fmla="*/ 12 h 12"/>
                <a:gd name="T14" fmla="*/ 9 w 9"/>
                <a:gd name="T15" fmla="*/ 11 h 12"/>
                <a:gd name="T16" fmla="*/ 9 w 9"/>
                <a:gd name="T17" fmla="*/ 9 h 12"/>
                <a:gd name="T18" fmla="*/ 4 w 9"/>
                <a:gd name="T19" fmla="*/ 10 h 12"/>
                <a:gd name="T20" fmla="*/ 4 w 9"/>
                <a:gd name="T21" fmla="*/ 10 h 12"/>
                <a:gd name="T22" fmla="*/ 5 w 9"/>
                <a:gd name="T23" fmla="*/ 8 h 12"/>
                <a:gd name="T24" fmla="*/ 8 w 9"/>
                <a:gd name="T25" fmla="*/ 2 h 12"/>
                <a:gd name="T26" fmla="*/ 8 w 9"/>
                <a:gd name="T27" fmla="*/ 0 h 12"/>
                <a:gd name="T28" fmla="*/ 0 w 9"/>
                <a:gd name="T2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2">
                  <a:moveTo>
                    <a:pt x="0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4"/>
                    <a:pt x="5" y="4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5" y="8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5" name="Freeform 274"/>
            <p:cNvSpPr/>
            <p:nvPr/>
          </p:nvSpPr>
          <p:spPr bwMode="auto">
            <a:xfrm>
              <a:off x="1149350" y="249238"/>
              <a:ext cx="20637" cy="25400"/>
            </a:xfrm>
            <a:custGeom>
              <a:avLst/>
              <a:gdLst>
                <a:gd name="T0" fmla="*/ 0 w 6"/>
                <a:gd name="T1" fmla="*/ 0 h 8"/>
                <a:gd name="T2" fmla="*/ 0 w 6"/>
                <a:gd name="T3" fmla="*/ 2 h 8"/>
                <a:gd name="T4" fmla="*/ 3 w 6"/>
                <a:gd name="T5" fmla="*/ 1 h 8"/>
                <a:gd name="T6" fmla="*/ 3 w 6"/>
                <a:gd name="T7" fmla="*/ 1 h 8"/>
                <a:gd name="T8" fmla="*/ 3 w 6"/>
                <a:gd name="T9" fmla="*/ 3 h 8"/>
                <a:gd name="T10" fmla="*/ 0 w 6"/>
                <a:gd name="T11" fmla="*/ 7 h 8"/>
                <a:gd name="T12" fmla="*/ 0 w 6"/>
                <a:gd name="T13" fmla="*/ 8 h 8"/>
                <a:gd name="T14" fmla="*/ 6 w 6"/>
                <a:gd name="T15" fmla="*/ 7 h 8"/>
                <a:gd name="T16" fmla="*/ 6 w 6"/>
                <a:gd name="T17" fmla="*/ 6 h 8"/>
                <a:gd name="T18" fmla="*/ 2 w 6"/>
                <a:gd name="T19" fmla="*/ 6 h 8"/>
                <a:gd name="T20" fmla="*/ 2 w 6"/>
                <a:gd name="T21" fmla="*/ 6 h 8"/>
                <a:gd name="T22" fmla="*/ 3 w 6"/>
                <a:gd name="T23" fmla="*/ 5 h 8"/>
                <a:gd name="T24" fmla="*/ 5 w 6"/>
                <a:gd name="T25" fmla="*/ 1 h 8"/>
                <a:gd name="T26" fmla="*/ 5 w 6"/>
                <a:gd name="T27" fmla="*/ 0 h 8"/>
                <a:gd name="T28" fmla="*/ 0 w 6"/>
                <a:gd name="T2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6" name="Freeform 275"/>
            <p:cNvSpPr/>
            <p:nvPr/>
          </p:nvSpPr>
          <p:spPr bwMode="auto">
            <a:xfrm>
              <a:off x="1109663" y="173038"/>
              <a:ext cx="323849" cy="323850"/>
            </a:xfrm>
            <a:custGeom>
              <a:avLst/>
              <a:gdLst>
                <a:gd name="T0" fmla="*/ 65 w 98"/>
                <a:gd name="T1" fmla="*/ 85 h 99"/>
                <a:gd name="T2" fmla="*/ 0 w 98"/>
                <a:gd name="T3" fmla="*/ 69 h 99"/>
                <a:gd name="T4" fmla="*/ 31 w 98"/>
                <a:gd name="T5" fmla="*/ 66 h 99"/>
                <a:gd name="T6" fmla="*/ 40 w 98"/>
                <a:gd name="T7" fmla="*/ 70 h 99"/>
                <a:gd name="T8" fmla="*/ 34 w 98"/>
                <a:gd name="T9" fmla="*/ 65 h 99"/>
                <a:gd name="T10" fmla="*/ 42 w 98"/>
                <a:gd name="T11" fmla="*/ 59 h 99"/>
                <a:gd name="T12" fmla="*/ 35 w 98"/>
                <a:gd name="T13" fmla="*/ 51 h 99"/>
                <a:gd name="T14" fmla="*/ 67 w 98"/>
                <a:gd name="T15" fmla="*/ 0 h 99"/>
                <a:gd name="T16" fmla="*/ 65 w 98"/>
                <a:gd name="T17" fmla="*/ 8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99">
                  <a:moveTo>
                    <a:pt x="65" y="85"/>
                  </a:moveTo>
                  <a:cubicBezTo>
                    <a:pt x="49" y="95"/>
                    <a:pt x="21" y="99"/>
                    <a:pt x="0" y="69"/>
                  </a:cubicBezTo>
                  <a:cubicBezTo>
                    <a:pt x="8" y="70"/>
                    <a:pt x="19" y="72"/>
                    <a:pt x="31" y="66"/>
                  </a:cubicBezTo>
                  <a:cubicBezTo>
                    <a:pt x="32" y="67"/>
                    <a:pt x="34" y="70"/>
                    <a:pt x="40" y="70"/>
                  </a:cubicBezTo>
                  <a:cubicBezTo>
                    <a:pt x="37" y="68"/>
                    <a:pt x="36" y="68"/>
                    <a:pt x="34" y="65"/>
                  </a:cubicBezTo>
                  <a:cubicBezTo>
                    <a:pt x="34" y="65"/>
                    <a:pt x="41" y="62"/>
                    <a:pt x="42" y="59"/>
                  </a:cubicBezTo>
                  <a:cubicBezTo>
                    <a:pt x="39" y="56"/>
                    <a:pt x="37" y="57"/>
                    <a:pt x="35" y="51"/>
                  </a:cubicBezTo>
                  <a:cubicBezTo>
                    <a:pt x="61" y="61"/>
                    <a:pt x="71" y="33"/>
                    <a:pt x="67" y="0"/>
                  </a:cubicBezTo>
                  <a:cubicBezTo>
                    <a:pt x="98" y="25"/>
                    <a:pt x="98" y="67"/>
                    <a:pt x="65" y="8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3" name="组合 402"/>
          <p:cNvGrpSpPr/>
          <p:nvPr/>
        </p:nvGrpSpPr>
        <p:grpSpPr>
          <a:xfrm>
            <a:off x="8349202" y="1125623"/>
            <a:ext cx="174471" cy="151799"/>
            <a:chOff x="7333404" y="355391"/>
            <a:chExt cx="280987" cy="244475"/>
          </a:xfrm>
        </p:grpSpPr>
        <p:sp>
          <p:nvSpPr>
            <p:cNvPr id="400" name="Freeform 279"/>
            <p:cNvSpPr>
              <a:spLocks noEditPoints="1"/>
            </p:cNvSpPr>
            <p:nvPr/>
          </p:nvSpPr>
          <p:spPr bwMode="auto">
            <a:xfrm>
              <a:off x="7333404" y="355391"/>
              <a:ext cx="225425" cy="244475"/>
            </a:xfrm>
            <a:custGeom>
              <a:avLst/>
              <a:gdLst>
                <a:gd name="T0" fmla="*/ 137 w 142"/>
                <a:gd name="T1" fmla="*/ 154 h 154"/>
                <a:gd name="T2" fmla="*/ 115 w 142"/>
                <a:gd name="T3" fmla="*/ 100 h 154"/>
                <a:gd name="T4" fmla="*/ 27 w 142"/>
                <a:gd name="T5" fmla="*/ 100 h 154"/>
                <a:gd name="T6" fmla="*/ 5 w 142"/>
                <a:gd name="T7" fmla="*/ 154 h 154"/>
                <a:gd name="T8" fmla="*/ 0 w 142"/>
                <a:gd name="T9" fmla="*/ 152 h 154"/>
                <a:gd name="T10" fmla="*/ 69 w 142"/>
                <a:gd name="T11" fmla="*/ 0 h 154"/>
                <a:gd name="T12" fmla="*/ 73 w 142"/>
                <a:gd name="T13" fmla="*/ 0 h 154"/>
                <a:gd name="T14" fmla="*/ 142 w 142"/>
                <a:gd name="T15" fmla="*/ 152 h 154"/>
                <a:gd name="T16" fmla="*/ 137 w 142"/>
                <a:gd name="T17" fmla="*/ 154 h 154"/>
                <a:gd name="T18" fmla="*/ 29 w 142"/>
                <a:gd name="T19" fmla="*/ 98 h 154"/>
                <a:gd name="T20" fmla="*/ 112 w 142"/>
                <a:gd name="T21" fmla="*/ 98 h 154"/>
                <a:gd name="T22" fmla="*/ 71 w 142"/>
                <a:gd name="T23" fmla="*/ 5 h 154"/>
                <a:gd name="T24" fmla="*/ 29 w 142"/>
                <a:gd name="T25" fmla="*/ 98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54">
                  <a:moveTo>
                    <a:pt x="137" y="154"/>
                  </a:moveTo>
                  <a:lnTo>
                    <a:pt x="115" y="100"/>
                  </a:lnTo>
                  <a:lnTo>
                    <a:pt x="27" y="100"/>
                  </a:lnTo>
                  <a:lnTo>
                    <a:pt x="5" y="154"/>
                  </a:lnTo>
                  <a:lnTo>
                    <a:pt x="0" y="152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142" y="152"/>
                  </a:lnTo>
                  <a:lnTo>
                    <a:pt x="137" y="154"/>
                  </a:lnTo>
                  <a:close/>
                  <a:moveTo>
                    <a:pt x="29" y="98"/>
                  </a:moveTo>
                  <a:lnTo>
                    <a:pt x="112" y="98"/>
                  </a:lnTo>
                  <a:lnTo>
                    <a:pt x="71" y="5"/>
                  </a:lnTo>
                  <a:lnTo>
                    <a:pt x="29" y="98"/>
                  </a:lnTo>
                  <a:close/>
                </a:path>
              </a:pathLst>
            </a:custGeom>
            <a:solidFill>
              <a:schemeClr val="tx1"/>
            </a:solidFill>
            <a:ln w="17463" cap="flat">
              <a:solidFill>
                <a:schemeClr val="tx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Rectangle 280"/>
            <p:cNvSpPr>
              <a:spLocks noChangeArrowheads="1"/>
            </p:cNvSpPr>
            <p:nvPr/>
          </p:nvSpPr>
          <p:spPr bwMode="auto">
            <a:xfrm>
              <a:off x="7608041" y="355391"/>
              <a:ext cx="6350" cy="241300"/>
            </a:xfrm>
            <a:prstGeom prst="rect">
              <a:avLst/>
            </a:prstGeom>
            <a:solidFill>
              <a:schemeClr val="tx1"/>
            </a:solidFill>
            <a:ln w="17463" cap="flat">
              <a:solidFill>
                <a:schemeClr val="tx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16" name="组合 415"/>
          <p:cNvGrpSpPr/>
          <p:nvPr/>
        </p:nvGrpSpPr>
        <p:grpSpPr>
          <a:xfrm>
            <a:off x="6651524" y="1073801"/>
            <a:ext cx="353580" cy="255443"/>
            <a:chOff x="1054100" y="296863"/>
            <a:chExt cx="388938" cy="280987"/>
          </a:xfrm>
        </p:grpSpPr>
        <p:sp>
          <p:nvSpPr>
            <p:cNvPr id="406" name="Freeform 284"/>
            <p:cNvSpPr/>
            <p:nvPr/>
          </p:nvSpPr>
          <p:spPr bwMode="auto">
            <a:xfrm>
              <a:off x="1227138" y="433388"/>
              <a:ext cx="46038" cy="42862"/>
            </a:xfrm>
            <a:custGeom>
              <a:avLst/>
              <a:gdLst>
                <a:gd name="T0" fmla="*/ 10 w 14"/>
                <a:gd name="T1" fmla="*/ 2 h 13"/>
                <a:gd name="T2" fmla="*/ 12 w 14"/>
                <a:gd name="T3" fmla="*/ 10 h 13"/>
                <a:gd name="T4" fmla="*/ 4 w 14"/>
                <a:gd name="T5" fmla="*/ 12 h 13"/>
                <a:gd name="T6" fmla="*/ 2 w 14"/>
                <a:gd name="T7" fmla="*/ 4 h 13"/>
                <a:gd name="T8" fmla="*/ 10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2"/>
                  </a:moveTo>
                  <a:cubicBezTo>
                    <a:pt x="13" y="3"/>
                    <a:pt x="14" y="7"/>
                    <a:pt x="12" y="10"/>
                  </a:cubicBezTo>
                  <a:cubicBezTo>
                    <a:pt x="11" y="12"/>
                    <a:pt x="7" y="13"/>
                    <a:pt x="4" y="12"/>
                  </a:cubicBezTo>
                  <a:cubicBezTo>
                    <a:pt x="1" y="10"/>
                    <a:pt x="0" y="7"/>
                    <a:pt x="2" y="4"/>
                  </a:cubicBezTo>
                  <a:cubicBezTo>
                    <a:pt x="4" y="1"/>
                    <a:pt x="7" y="0"/>
                    <a:pt x="10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7" name="Freeform 285"/>
            <p:cNvSpPr/>
            <p:nvPr/>
          </p:nvSpPr>
          <p:spPr bwMode="auto">
            <a:xfrm>
              <a:off x="1260475" y="369888"/>
              <a:ext cx="42863" cy="63500"/>
            </a:xfrm>
            <a:custGeom>
              <a:avLst/>
              <a:gdLst>
                <a:gd name="T0" fmla="*/ 1 w 13"/>
                <a:gd name="T1" fmla="*/ 18 h 19"/>
                <a:gd name="T2" fmla="*/ 1 w 13"/>
                <a:gd name="T3" fmla="*/ 15 h 19"/>
                <a:gd name="T4" fmla="*/ 9 w 13"/>
                <a:gd name="T5" fmla="*/ 1 h 19"/>
                <a:gd name="T6" fmla="*/ 12 w 13"/>
                <a:gd name="T7" fmla="*/ 0 h 19"/>
                <a:gd name="T8" fmla="*/ 13 w 13"/>
                <a:gd name="T9" fmla="*/ 4 h 19"/>
                <a:gd name="T10" fmla="*/ 5 w 13"/>
                <a:gd name="T11" fmla="*/ 17 h 19"/>
                <a:gd name="T12" fmla="*/ 1 w 13"/>
                <a:gd name="T13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9">
                  <a:moveTo>
                    <a:pt x="1" y="18"/>
                  </a:moveTo>
                  <a:cubicBezTo>
                    <a:pt x="0" y="18"/>
                    <a:pt x="0" y="16"/>
                    <a:pt x="1" y="15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3" y="1"/>
                    <a:pt x="13" y="2"/>
                    <a:pt x="13" y="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9"/>
                    <a:pt x="3" y="19"/>
                    <a:pt x="1" y="1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8" name="Freeform 286"/>
            <p:cNvSpPr/>
            <p:nvPr/>
          </p:nvSpPr>
          <p:spPr bwMode="auto">
            <a:xfrm>
              <a:off x="1177925" y="409575"/>
              <a:ext cx="49213" cy="39687"/>
            </a:xfrm>
            <a:custGeom>
              <a:avLst/>
              <a:gdLst>
                <a:gd name="T0" fmla="*/ 6 w 15"/>
                <a:gd name="T1" fmla="*/ 1 h 12"/>
                <a:gd name="T2" fmla="*/ 13 w 15"/>
                <a:gd name="T3" fmla="*/ 5 h 12"/>
                <a:gd name="T4" fmla="*/ 14 w 15"/>
                <a:gd name="T5" fmla="*/ 9 h 12"/>
                <a:gd name="T6" fmla="*/ 9 w 15"/>
                <a:gd name="T7" fmla="*/ 11 h 12"/>
                <a:gd name="T8" fmla="*/ 3 w 15"/>
                <a:gd name="T9" fmla="*/ 7 h 12"/>
                <a:gd name="T10" fmla="*/ 1 w 15"/>
                <a:gd name="T11" fmla="*/ 2 h 12"/>
                <a:gd name="T12" fmla="*/ 6 w 15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2">
                  <a:moveTo>
                    <a:pt x="6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5" y="8"/>
                    <a:pt x="14" y="9"/>
                  </a:cubicBezTo>
                  <a:cubicBezTo>
                    <a:pt x="13" y="11"/>
                    <a:pt x="11" y="12"/>
                    <a:pt x="9" y="11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0"/>
                    <a:pt x="4" y="0"/>
                    <a:pt x="6" y="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9" name="Freeform 287"/>
            <p:cNvSpPr>
              <a:spLocks noEditPoints="1"/>
            </p:cNvSpPr>
            <p:nvPr/>
          </p:nvSpPr>
          <p:spPr bwMode="auto">
            <a:xfrm>
              <a:off x="1116013" y="306388"/>
              <a:ext cx="265113" cy="271462"/>
            </a:xfrm>
            <a:custGeom>
              <a:avLst/>
              <a:gdLst>
                <a:gd name="T0" fmla="*/ 50 w 81"/>
                <a:gd name="T1" fmla="*/ 69 h 82"/>
                <a:gd name="T2" fmla="*/ 13 w 81"/>
                <a:gd name="T3" fmla="*/ 50 h 82"/>
                <a:gd name="T4" fmla="*/ 32 w 81"/>
                <a:gd name="T5" fmla="*/ 13 h 82"/>
                <a:gd name="T6" fmla="*/ 69 w 81"/>
                <a:gd name="T7" fmla="*/ 32 h 82"/>
                <a:gd name="T8" fmla="*/ 50 w 81"/>
                <a:gd name="T9" fmla="*/ 69 h 82"/>
                <a:gd name="T10" fmla="*/ 29 w 81"/>
                <a:gd name="T11" fmla="*/ 6 h 82"/>
                <a:gd name="T12" fmla="*/ 6 w 81"/>
                <a:gd name="T13" fmla="*/ 52 h 82"/>
                <a:gd name="T14" fmla="*/ 52 w 81"/>
                <a:gd name="T15" fmla="*/ 76 h 82"/>
                <a:gd name="T16" fmla="*/ 75 w 81"/>
                <a:gd name="T17" fmla="*/ 30 h 82"/>
                <a:gd name="T18" fmla="*/ 29 w 81"/>
                <a:gd name="T19" fmla="*/ 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82">
                  <a:moveTo>
                    <a:pt x="50" y="69"/>
                  </a:moveTo>
                  <a:cubicBezTo>
                    <a:pt x="34" y="74"/>
                    <a:pt x="18" y="66"/>
                    <a:pt x="13" y="50"/>
                  </a:cubicBezTo>
                  <a:cubicBezTo>
                    <a:pt x="8" y="34"/>
                    <a:pt x="16" y="18"/>
                    <a:pt x="32" y="13"/>
                  </a:cubicBezTo>
                  <a:cubicBezTo>
                    <a:pt x="47" y="8"/>
                    <a:pt x="64" y="16"/>
                    <a:pt x="69" y="32"/>
                  </a:cubicBezTo>
                  <a:cubicBezTo>
                    <a:pt x="74" y="47"/>
                    <a:pt x="66" y="64"/>
                    <a:pt x="50" y="69"/>
                  </a:cubicBezTo>
                  <a:moveTo>
                    <a:pt x="29" y="6"/>
                  </a:moveTo>
                  <a:cubicBezTo>
                    <a:pt x="10" y="13"/>
                    <a:pt x="0" y="33"/>
                    <a:pt x="6" y="52"/>
                  </a:cubicBezTo>
                  <a:cubicBezTo>
                    <a:pt x="12" y="71"/>
                    <a:pt x="33" y="82"/>
                    <a:pt x="52" y="76"/>
                  </a:cubicBezTo>
                  <a:cubicBezTo>
                    <a:pt x="71" y="69"/>
                    <a:pt x="81" y="49"/>
                    <a:pt x="75" y="30"/>
                  </a:cubicBezTo>
                  <a:cubicBezTo>
                    <a:pt x="69" y="11"/>
                    <a:pt x="48" y="0"/>
                    <a:pt x="29" y="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Freeform 288"/>
            <p:cNvSpPr/>
            <p:nvPr/>
          </p:nvSpPr>
          <p:spPr bwMode="auto">
            <a:xfrm>
              <a:off x="1331913" y="296863"/>
              <a:ext cx="42863" cy="39687"/>
            </a:xfrm>
            <a:custGeom>
              <a:avLst/>
              <a:gdLst>
                <a:gd name="T0" fmla="*/ 19 w 27"/>
                <a:gd name="T1" fmla="*/ 25 h 25"/>
                <a:gd name="T2" fmla="*/ 0 w 27"/>
                <a:gd name="T3" fmla="*/ 8 h 25"/>
                <a:gd name="T4" fmla="*/ 8 w 27"/>
                <a:gd name="T5" fmla="*/ 0 h 25"/>
                <a:gd name="T6" fmla="*/ 27 w 27"/>
                <a:gd name="T7" fmla="*/ 17 h 25"/>
                <a:gd name="T8" fmla="*/ 19 w 27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5">
                  <a:moveTo>
                    <a:pt x="19" y="25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27" y="17"/>
                  </a:lnTo>
                  <a:lnTo>
                    <a:pt x="19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1" name="Freeform 289"/>
            <p:cNvSpPr/>
            <p:nvPr/>
          </p:nvSpPr>
          <p:spPr bwMode="auto">
            <a:xfrm>
              <a:off x="1312863" y="320675"/>
              <a:ext cx="42863" cy="42862"/>
            </a:xfrm>
            <a:custGeom>
              <a:avLst/>
              <a:gdLst>
                <a:gd name="T0" fmla="*/ 10 w 27"/>
                <a:gd name="T1" fmla="*/ 27 h 27"/>
                <a:gd name="T2" fmla="*/ 0 w 27"/>
                <a:gd name="T3" fmla="*/ 16 h 27"/>
                <a:gd name="T4" fmla="*/ 14 w 27"/>
                <a:gd name="T5" fmla="*/ 0 h 27"/>
                <a:gd name="T6" fmla="*/ 27 w 27"/>
                <a:gd name="T7" fmla="*/ 10 h 27"/>
                <a:gd name="T8" fmla="*/ 10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10" y="27"/>
                  </a:moveTo>
                  <a:lnTo>
                    <a:pt x="0" y="16"/>
                  </a:lnTo>
                  <a:lnTo>
                    <a:pt x="14" y="0"/>
                  </a:lnTo>
                  <a:lnTo>
                    <a:pt x="27" y="10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2" name="Freeform 290"/>
            <p:cNvSpPr/>
            <p:nvPr/>
          </p:nvSpPr>
          <p:spPr bwMode="auto">
            <a:xfrm>
              <a:off x="1084263" y="363538"/>
              <a:ext cx="47625" cy="165100"/>
            </a:xfrm>
            <a:custGeom>
              <a:avLst/>
              <a:gdLst>
                <a:gd name="T0" fmla="*/ 15 w 15"/>
                <a:gd name="T1" fmla="*/ 0 h 50"/>
                <a:gd name="T2" fmla="*/ 5 w 15"/>
                <a:gd name="T3" fmla="*/ 23 h 50"/>
                <a:gd name="T4" fmla="*/ 13 w 15"/>
                <a:gd name="T5" fmla="*/ 50 h 50"/>
                <a:gd name="T6" fmla="*/ 2 w 15"/>
                <a:gd name="T7" fmla="*/ 22 h 50"/>
                <a:gd name="T8" fmla="*/ 15 w 15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0">
                  <a:moveTo>
                    <a:pt x="15" y="0"/>
                  </a:moveTo>
                  <a:cubicBezTo>
                    <a:pt x="15" y="0"/>
                    <a:pt x="6" y="9"/>
                    <a:pt x="5" y="23"/>
                  </a:cubicBezTo>
                  <a:cubicBezTo>
                    <a:pt x="3" y="41"/>
                    <a:pt x="13" y="50"/>
                    <a:pt x="13" y="50"/>
                  </a:cubicBezTo>
                  <a:cubicBezTo>
                    <a:pt x="13" y="50"/>
                    <a:pt x="0" y="41"/>
                    <a:pt x="2" y="22"/>
                  </a:cubicBezTo>
                  <a:cubicBezTo>
                    <a:pt x="3" y="6"/>
                    <a:pt x="15" y="0"/>
                    <a:pt x="15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3" name="Freeform 291"/>
            <p:cNvSpPr/>
            <p:nvPr/>
          </p:nvSpPr>
          <p:spPr bwMode="auto">
            <a:xfrm>
              <a:off x="1054100" y="388938"/>
              <a:ext cx="33338" cy="106362"/>
            </a:xfrm>
            <a:custGeom>
              <a:avLst/>
              <a:gdLst>
                <a:gd name="T0" fmla="*/ 10 w 10"/>
                <a:gd name="T1" fmla="*/ 0 h 32"/>
                <a:gd name="T2" fmla="*/ 4 w 10"/>
                <a:gd name="T3" fmla="*/ 15 h 32"/>
                <a:gd name="T4" fmla="*/ 9 w 10"/>
                <a:gd name="T5" fmla="*/ 32 h 32"/>
                <a:gd name="T6" fmla="*/ 2 w 10"/>
                <a:gd name="T7" fmla="*/ 14 h 32"/>
                <a:gd name="T8" fmla="*/ 10 w 10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10" y="0"/>
                  </a:moveTo>
                  <a:cubicBezTo>
                    <a:pt x="10" y="0"/>
                    <a:pt x="4" y="6"/>
                    <a:pt x="4" y="15"/>
                  </a:cubicBezTo>
                  <a:cubicBezTo>
                    <a:pt x="3" y="26"/>
                    <a:pt x="9" y="32"/>
                    <a:pt x="9" y="32"/>
                  </a:cubicBezTo>
                  <a:cubicBezTo>
                    <a:pt x="9" y="32"/>
                    <a:pt x="0" y="27"/>
                    <a:pt x="2" y="14"/>
                  </a:cubicBezTo>
                  <a:cubicBezTo>
                    <a:pt x="3" y="4"/>
                    <a:pt x="10" y="0"/>
                    <a:pt x="1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4" name="Freeform 292"/>
            <p:cNvSpPr/>
            <p:nvPr/>
          </p:nvSpPr>
          <p:spPr bwMode="auto">
            <a:xfrm>
              <a:off x="1355725" y="373063"/>
              <a:ext cx="65088" cy="165100"/>
            </a:xfrm>
            <a:custGeom>
              <a:avLst/>
              <a:gdLst>
                <a:gd name="T0" fmla="*/ 0 w 20"/>
                <a:gd name="T1" fmla="*/ 50 h 50"/>
                <a:gd name="T2" fmla="*/ 13 w 20"/>
                <a:gd name="T3" fmla="*/ 28 h 50"/>
                <a:gd name="T4" fmla="*/ 7 w 20"/>
                <a:gd name="T5" fmla="*/ 0 h 50"/>
                <a:gd name="T6" fmla="*/ 16 w 20"/>
                <a:gd name="T7" fmla="*/ 29 h 50"/>
                <a:gd name="T8" fmla="*/ 0 w 20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0">
                  <a:moveTo>
                    <a:pt x="0" y="50"/>
                  </a:moveTo>
                  <a:cubicBezTo>
                    <a:pt x="0" y="50"/>
                    <a:pt x="10" y="42"/>
                    <a:pt x="13" y="28"/>
                  </a:cubicBezTo>
                  <a:cubicBezTo>
                    <a:pt x="16" y="11"/>
                    <a:pt x="7" y="0"/>
                    <a:pt x="7" y="0"/>
                  </a:cubicBezTo>
                  <a:cubicBezTo>
                    <a:pt x="7" y="0"/>
                    <a:pt x="20" y="11"/>
                    <a:pt x="16" y="29"/>
                  </a:cubicBezTo>
                  <a:cubicBezTo>
                    <a:pt x="12" y="45"/>
                    <a:pt x="0" y="50"/>
                    <a:pt x="0" y="5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Freeform 293"/>
            <p:cNvSpPr/>
            <p:nvPr/>
          </p:nvSpPr>
          <p:spPr bwMode="auto">
            <a:xfrm>
              <a:off x="1400175" y="412750"/>
              <a:ext cx="42863" cy="103187"/>
            </a:xfrm>
            <a:custGeom>
              <a:avLst/>
              <a:gdLst>
                <a:gd name="T0" fmla="*/ 0 w 13"/>
                <a:gd name="T1" fmla="*/ 31 h 31"/>
                <a:gd name="T2" fmla="*/ 9 w 13"/>
                <a:gd name="T3" fmla="*/ 18 h 31"/>
                <a:gd name="T4" fmla="*/ 5 w 13"/>
                <a:gd name="T5" fmla="*/ 0 h 31"/>
                <a:gd name="T6" fmla="*/ 11 w 13"/>
                <a:gd name="T7" fmla="*/ 18 h 31"/>
                <a:gd name="T8" fmla="*/ 0 w 13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1">
                  <a:moveTo>
                    <a:pt x="0" y="31"/>
                  </a:moveTo>
                  <a:cubicBezTo>
                    <a:pt x="0" y="31"/>
                    <a:pt x="7" y="26"/>
                    <a:pt x="9" y="18"/>
                  </a:cubicBezTo>
                  <a:cubicBezTo>
                    <a:pt x="11" y="6"/>
                    <a:pt x="5" y="0"/>
                    <a:pt x="5" y="0"/>
                  </a:cubicBezTo>
                  <a:cubicBezTo>
                    <a:pt x="5" y="0"/>
                    <a:pt x="13" y="6"/>
                    <a:pt x="11" y="18"/>
                  </a:cubicBezTo>
                  <a:cubicBezTo>
                    <a:pt x="8" y="28"/>
                    <a:pt x="0" y="31"/>
                    <a:pt x="0" y="3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23" name="组合 422"/>
          <p:cNvGrpSpPr/>
          <p:nvPr/>
        </p:nvGrpSpPr>
        <p:grpSpPr>
          <a:xfrm>
            <a:off x="5794723" y="1060090"/>
            <a:ext cx="272762" cy="282864"/>
            <a:chOff x="1081088" y="195263"/>
            <a:chExt cx="300037" cy="311150"/>
          </a:xfrm>
        </p:grpSpPr>
        <p:sp>
          <p:nvSpPr>
            <p:cNvPr id="419" name="Freeform 297"/>
            <p:cNvSpPr/>
            <p:nvPr/>
          </p:nvSpPr>
          <p:spPr bwMode="auto">
            <a:xfrm>
              <a:off x="1081088" y="198438"/>
              <a:ext cx="76200" cy="98425"/>
            </a:xfrm>
            <a:custGeom>
              <a:avLst/>
              <a:gdLst>
                <a:gd name="T0" fmla="*/ 6 w 23"/>
                <a:gd name="T1" fmla="*/ 4 h 30"/>
                <a:gd name="T2" fmla="*/ 18 w 23"/>
                <a:gd name="T3" fmla="*/ 4 h 30"/>
                <a:gd name="T4" fmla="*/ 21 w 23"/>
                <a:gd name="T5" fmla="*/ 4 h 30"/>
                <a:gd name="T6" fmla="*/ 22 w 23"/>
                <a:gd name="T7" fmla="*/ 2 h 30"/>
                <a:gd name="T8" fmla="*/ 21 w 23"/>
                <a:gd name="T9" fmla="*/ 0 h 30"/>
                <a:gd name="T10" fmla="*/ 18 w 23"/>
                <a:gd name="T11" fmla="*/ 0 h 30"/>
                <a:gd name="T12" fmla="*/ 5 w 23"/>
                <a:gd name="T13" fmla="*/ 0 h 30"/>
                <a:gd name="T14" fmla="*/ 1 w 23"/>
                <a:gd name="T15" fmla="*/ 1 h 30"/>
                <a:gd name="T16" fmla="*/ 0 w 23"/>
                <a:gd name="T17" fmla="*/ 5 h 30"/>
                <a:gd name="T18" fmla="*/ 0 w 23"/>
                <a:gd name="T19" fmla="*/ 25 h 30"/>
                <a:gd name="T20" fmla="*/ 1 w 23"/>
                <a:gd name="T21" fmla="*/ 29 h 30"/>
                <a:gd name="T22" fmla="*/ 5 w 23"/>
                <a:gd name="T23" fmla="*/ 30 h 30"/>
                <a:gd name="T24" fmla="*/ 19 w 23"/>
                <a:gd name="T25" fmla="*/ 30 h 30"/>
                <a:gd name="T26" fmla="*/ 22 w 23"/>
                <a:gd name="T27" fmla="*/ 29 h 30"/>
                <a:gd name="T28" fmla="*/ 23 w 23"/>
                <a:gd name="T29" fmla="*/ 27 h 30"/>
                <a:gd name="T30" fmla="*/ 21 w 23"/>
                <a:gd name="T31" fmla="*/ 25 h 30"/>
                <a:gd name="T32" fmla="*/ 19 w 23"/>
                <a:gd name="T33" fmla="*/ 25 h 30"/>
                <a:gd name="T34" fmla="*/ 6 w 23"/>
                <a:gd name="T35" fmla="*/ 25 h 30"/>
                <a:gd name="T36" fmla="*/ 6 w 23"/>
                <a:gd name="T37" fmla="*/ 16 h 30"/>
                <a:gd name="T38" fmla="*/ 17 w 23"/>
                <a:gd name="T39" fmla="*/ 16 h 30"/>
                <a:gd name="T40" fmla="*/ 20 w 23"/>
                <a:gd name="T41" fmla="*/ 16 h 30"/>
                <a:gd name="T42" fmla="*/ 21 w 23"/>
                <a:gd name="T43" fmla="*/ 14 h 30"/>
                <a:gd name="T44" fmla="*/ 20 w 23"/>
                <a:gd name="T45" fmla="*/ 12 h 30"/>
                <a:gd name="T46" fmla="*/ 17 w 23"/>
                <a:gd name="T47" fmla="*/ 12 h 30"/>
                <a:gd name="T48" fmla="*/ 6 w 23"/>
                <a:gd name="T49" fmla="*/ 12 h 30"/>
                <a:gd name="T50" fmla="*/ 6 w 23"/>
                <a:gd name="T5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" h="30">
                  <a:moveTo>
                    <a:pt x="6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2" y="3"/>
                    <a:pt x="22" y="3"/>
                    <a:pt x="22" y="2"/>
                  </a:cubicBezTo>
                  <a:cubicBezTo>
                    <a:pt x="22" y="1"/>
                    <a:pt x="22" y="1"/>
                    <a:pt x="21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0" y="2"/>
                    <a:pt x="0" y="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8"/>
                    <a:pt x="1" y="29"/>
                  </a:cubicBezTo>
                  <a:cubicBezTo>
                    <a:pt x="2" y="30"/>
                    <a:pt x="2" y="30"/>
                    <a:pt x="5" y="30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20" y="30"/>
                    <a:pt x="21" y="30"/>
                    <a:pt x="22" y="29"/>
                  </a:cubicBezTo>
                  <a:cubicBezTo>
                    <a:pt x="22" y="29"/>
                    <a:pt x="23" y="28"/>
                    <a:pt x="23" y="27"/>
                  </a:cubicBezTo>
                  <a:cubicBezTo>
                    <a:pt x="23" y="26"/>
                    <a:pt x="22" y="25"/>
                    <a:pt x="21" y="25"/>
                  </a:cubicBezTo>
                  <a:cubicBezTo>
                    <a:pt x="21" y="25"/>
                    <a:pt x="20" y="25"/>
                    <a:pt x="19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16"/>
                    <a:pt x="20" y="16"/>
                    <a:pt x="20" y="16"/>
                  </a:cubicBezTo>
                  <a:cubicBezTo>
                    <a:pt x="21" y="15"/>
                    <a:pt x="21" y="15"/>
                    <a:pt x="21" y="14"/>
                  </a:cubicBezTo>
                  <a:cubicBezTo>
                    <a:pt x="21" y="13"/>
                    <a:pt x="21" y="13"/>
                    <a:pt x="20" y="12"/>
                  </a:cubicBezTo>
                  <a:cubicBezTo>
                    <a:pt x="20" y="12"/>
                    <a:pt x="19" y="12"/>
                    <a:pt x="17" y="12"/>
                  </a:cubicBezTo>
                  <a:cubicBezTo>
                    <a:pt x="6" y="12"/>
                    <a:pt x="6" y="12"/>
                    <a:pt x="6" y="1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Freeform 298"/>
            <p:cNvSpPr/>
            <p:nvPr/>
          </p:nvSpPr>
          <p:spPr bwMode="auto">
            <a:xfrm>
              <a:off x="1176338" y="195263"/>
              <a:ext cx="85725" cy="101600"/>
            </a:xfrm>
            <a:custGeom>
              <a:avLst/>
              <a:gdLst>
                <a:gd name="T0" fmla="*/ 26 w 26"/>
                <a:gd name="T1" fmla="*/ 21 h 31"/>
                <a:gd name="T2" fmla="*/ 24 w 26"/>
                <a:gd name="T3" fmla="*/ 19 h 31"/>
                <a:gd name="T4" fmla="*/ 21 w 26"/>
                <a:gd name="T5" fmla="*/ 21 h 31"/>
                <a:gd name="T6" fmla="*/ 14 w 26"/>
                <a:gd name="T7" fmla="*/ 26 h 31"/>
                <a:gd name="T8" fmla="*/ 8 w 26"/>
                <a:gd name="T9" fmla="*/ 24 h 31"/>
                <a:gd name="T10" fmla="*/ 6 w 26"/>
                <a:gd name="T11" fmla="*/ 16 h 31"/>
                <a:gd name="T12" fmla="*/ 14 w 26"/>
                <a:gd name="T13" fmla="*/ 5 h 31"/>
                <a:gd name="T14" fmla="*/ 20 w 26"/>
                <a:gd name="T15" fmla="*/ 9 h 31"/>
                <a:gd name="T16" fmla="*/ 24 w 26"/>
                <a:gd name="T17" fmla="*/ 12 h 31"/>
                <a:gd name="T18" fmla="*/ 26 w 26"/>
                <a:gd name="T19" fmla="*/ 9 h 31"/>
                <a:gd name="T20" fmla="*/ 14 w 26"/>
                <a:gd name="T21" fmla="*/ 0 h 31"/>
                <a:gd name="T22" fmla="*/ 0 w 26"/>
                <a:gd name="T23" fmla="*/ 16 h 31"/>
                <a:gd name="T24" fmla="*/ 3 w 26"/>
                <a:gd name="T25" fmla="*/ 27 h 31"/>
                <a:gd name="T26" fmla="*/ 14 w 26"/>
                <a:gd name="T27" fmla="*/ 31 h 31"/>
                <a:gd name="T28" fmla="*/ 22 w 26"/>
                <a:gd name="T29" fmla="*/ 29 h 31"/>
                <a:gd name="T30" fmla="*/ 26 w 26"/>
                <a:gd name="T31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31">
                  <a:moveTo>
                    <a:pt x="26" y="21"/>
                  </a:moveTo>
                  <a:cubicBezTo>
                    <a:pt x="26" y="19"/>
                    <a:pt x="25" y="19"/>
                    <a:pt x="24" y="19"/>
                  </a:cubicBezTo>
                  <a:cubicBezTo>
                    <a:pt x="22" y="19"/>
                    <a:pt x="21" y="20"/>
                    <a:pt x="21" y="21"/>
                  </a:cubicBezTo>
                  <a:cubicBezTo>
                    <a:pt x="20" y="24"/>
                    <a:pt x="18" y="26"/>
                    <a:pt x="14" y="26"/>
                  </a:cubicBezTo>
                  <a:cubicBezTo>
                    <a:pt x="12" y="26"/>
                    <a:pt x="10" y="26"/>
                    <a:pt x="8" y="24"/>
                  </a:cubicBezTo>
                  <a:cubicBezTo>
                    <a:pt x="7" y="23"/>
                    <a:pt x="6" y="20"/>
                    <a:pt x="6" y="16"/>
                  </a:cubicBezTo>
                  <a:cubicBezTo>
                    <a:pt x="6" y="8"/>
                    <a:pt x="10" y="5"/>
                    <a:pt x="14" y="5"/>
                  </a:cubicBezTo>
                  <a:cubicBezTo>
                    <a:pt x="17" y="5"/>
                    <a:pt x="19" y="7"/>
                    <a:pt x="20" y="9"/>
                  </a:cubicBezTo>
                  <a:cubicBezTo>
                    <a:pt x="22" y="11"/>
                    <a:pt x="22" y="12"/>
                    <a:pt x="24" y="12"/>
                  </a:cubicBezTo>
                  <a:cubicBezTo>
                    <a:pt x="25" y="12"/>
                    <a:pt x="26" y="10"/>
                    <a:pt x="26" y="9"/>
                  </a:cubicBezTo>
                  <a:cubicBezTo>
                    <a:pt x="26" y="7"/>
                    <a:pt x="23" y="0"/>
                    <a:pt x="14" y="0"/>
                  </a:cubicBezTo>
                  <a:cubicBezTo>
                    <a:pt x="6" y="0"/>
                    <a:pt x="0" y="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5" y="29"/>
                    <a:pt x="9" y="31"/>
                    <a:pt x="14" y="31"/>
                  </a:cubicBezTo>
                  <a:cubicBezTo>
                    <a:pt x="18" y="31"/>
                    <a:pt x="20" y="30"/>
                    <a:pt x="22" y="29"/>
                  </a:cubicBezTo>
                  <a:cubicBezTo>
                    <a:pt x="25" y="27"/>
                    <a:pt x="26" y="23"/>
                    <a:pt x="26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Freeform 299"/>
            <p:cNvSpPr>
              <a:spLocks noEditPoints="1"/>
            </p:cNvSpPr>
            <p:nvPr/>
          </p:nvSpPr>
          <p:spPr bwMode="auto">
            <a:xfrm>
              <a:off x="1285875" y="195263"/>
              <a:ext cx="95250" cy="101600"/>
            </a:xfrm>
            <a:custGeom>
              <a:avLst/>
              <a:gdLst>
                <a:gd name="T0" fmla="*/ 14 w 29"/>
                <a:gd name="T1" fmla="*/ 5 h 31"/>
                <a:gd name="T2" fmla="*/ 23 w 29"/>
                <a:gd name="T3" fmla="*/ 16 h 31"/>
                <a:gd name="T4" fmla="*/ 14 w 29"/>
                <a:gd name="T5" fmla="*/ 26 h 31"/>
                <a:gd name="T6" fmla="*/ 7 w 29"/>
                <a:gd name="T7" fmla="*/ 22 h 31"/>
                <a:gd name="T8" fmla="*/ 6 w 29"/>
                <a:gd name="T9" fmla="*/ 16 h 31"/>
                <a:gd name="T10" fmla="*/ 14 w 29"/>
                <a:gd name="T11" fmla="*/ 5 h 31"/>
                <a:gd name="T12" fmla="*/ 14 w 29"/>
                <a:gd name="T13" fmla="*/ 0 h 31"/>
                <a:gd name="T14" fmla="*/ 0 w 29"/>
                <a:gd name="T15" fmla="*/ 16 h 31"/>
                <a:gd name="T16" fmla="*/ 14 w 29"/>
                <a:gd name="T17" fmla="*/ 31 h 31"/>
                <a:gd name="T18" fmla="*/ 29 w 29"/>
                <a:gd name="T19" fmla="*/ 16 h 31"/>
                <a:gd name="T20" fmla="*/ 14 w 29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31">
                  <a:moveTo>
                    <a:pt x="14" y="5"/>
                  </a:moveTo>
                  <a:cubicBezTo>
                    <a:pt x="20" y="5"/>
                    <a:pt x="23" y="10"/>
                    <a:pt x="23" y="16"/>
                  </a:cubicBezTo>
                  <a:cubicBezTo>
                    <a:pt x="23" y="25"/>
                    <a:pt x="16" y="26"/>
                    <a:pt x="14" y="26"/>
                  </a:cubicBezTo>
                  <a:cubicBezTo>
                    <a:pt x="11" y="26"/>
                    <a:pt x="9" y="25"/>
                    <a:pt x="7" y="22"/>
                  </a:cubicBezTo>
                  <a:cubicBezTo>
                    <a:pt x="6" y="20"/>
                    <a:pt x="6" y="18"/>
                    <a:pt x="6" y="16"/>
                  </a:cubicBezTo>
                  <a:cubicBezTo>
                    <a:pt x="6" y="6"/>
                    <a:pt x="12" y="5"/>
                    <a:pt x="14" y="5"/>
                  </a:cubicBezTo>
                  <a:close/>
                  <a:moveTo>
                    <a:pt x="14" y="0"/>
                  </a:moveTo>
                  <a:cubicBezTo>
                    <a:pt x="4" y="0"/>
                    <a:pt x="0" y="7"/>
                    <a:pt x="0" y="16"/>
                  </a:cubicBezTo>
                  <a:cubicBezTo>
                    <a:pt x="0" y="22"/>
                    <a:pt x="3" y="31"/>
                    <a:pt x="14" y="31"/>
                  </a:cubicBezTo>
                  <a:cubicBezTo>
                    <a:pt x="26" y="31"/>
                    <a:pt x="29" y="22"/>
                    <a:pt x="29" y="16"/>
                  </a:cubicBezTo>
                  <a:cubicBezTo>
                    <a:pt x="29" y="10"/>
                    <a:pt x="26" y="0"/>
                    <a:pt x="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Freeform 300"/>
            <p:cNvSpPr/>
            <p:nvPr/>
          </p:nvSpPr>
          <p:spPr bwMode="auto">
            <a:xfrm>
              <a:off x="1081088" y="312738"/>
              <a:ext cx="263525" cy="193675"/>
            </a:xfrm>
            <a:custGeom>
              <a:avLst/>
              <a:gdLst>
                <a:gd name="T0" fmla="*/ 80 w 80"/>
                <a:gd name="T1" fmla="*/ 39 h 59"/>
                <a:gd name="T2" fmla="*/ 57 w 80"/>
                <a:gd name="T3" fmla="*/ 25 h 59"/>
                <a:gd name="T4" fmla="*/ 15 w 80"/>
                <a:gd name="T5" fmla="*/ 19 h 59"/>
                <a:gd name="T6" fmla="*/ 5 w 80"/>
                <a:gd name="T7" fmla="*/ 6 h 59"/>
                <a:gd name="T8" fmla="*/ 0 w 80"/>
                <a:gd name="T9" fmla="*/ 10 h 59"/>
                <a:gd name="T10" fmla="*/ 67 w 80"/>
                <a:gd name="T11" fmla="*/ 42 h 59"/>
                <a:gd name="T12" fmla="*/ 12 w 80"/>
                <a:gd name="T13" fmla="*/ 30 h 59"/>
                <a:gd name="T14" fmla="*/ 37 w 80"/>
                <a:gd name="T15" fmla="*/ 56 h 59"/>
                <a:gd name="T16" fmla="*/ 80 w 80"/>
                <a:gd name="T17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59">
                  <a:moveTo>
                    <a:pt x="80" y="39"/>
                  </a:moveTo>
                  <a:cubicBezTo>
                    <a:pt x="80" y="39"/>
                    <a:pt x="66" y="41"/>
                    <a:pt x="57" y="25"/>
                  </a:cubicBezTo>
                  <a:cubicBezTo>
                    <a:pt x="47" y="9"/>
                    <a:pt x="29" y="0"/>
                    <a:pt x="15" y="19"/>
                  </a:cubicBezTo>
                  <a:cubicBezTo>
                    <a:pt x="15" y="19"/>
                    <a:pt x="9" y="12"/>
                    <a:pt x="5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32" y="47"/>
                    <a:pt x="67" y="42"/>
                  </a:cubicBezTo>
                  <a:cubicBezTo>
                    <a:pt x="67" y="42"/>
                    <a:pt x="49" y="57"/>
                    <a:pt x="12" y="30"/>
                  </a:cubicBezTo>
                  <a:cubicBezTo>
                    <a:pt x="12" y="30"/>
                    <a:pt x="9" y="53"/>
                    <a:pt x="37" y="56"/>
                  </a:cubicBezTo>
                  <a:cubicBezTo>
                    <a:pt x="65" y="59"/>
                    <a:pt x="80" y="39"/>
                    <a:pt x="80" y="3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2" name="组合 431"/>
          <p:cNvGrpSpPr/>
          <p:nvPr/>
        </p:nvGrpSpPr>
        <p:grpSpPr>
          <a:xfrm>
            <a:off x="5465429" y="3608968"/>
            <a:ext cx="233773" cy="233773"/>
            <a:chOff x="774700" y="161925"/>
            <a:chExt cx="311151" cy="311151"/>
          </a:xfrm>
          <a:solidFill>
            <a:schemeClr val="tx1"/>
          </a:solidFill>
        </p:grpSpPr>
        <p:sp>
          <p:nvSpPr>
            <p:cNvPr id="426" name="Freeform 304"/>
            <p:cNvSpPr/>
            <p:nvPr/>
          </p:nvSpPr>
          <p:spPr bwMode="auto">
            <a:xfrm>
              <a:off x="882650" y="161925"/>
              <a:ext cx="85725" cy="182563"/>
            </a:xfrm>
            <a:custGeom>
              <a:avLst/>
              <a:gdLst>
                <a:gd name="T0" fmla="*/ 37 w 54"/>
                <a:gd name="T1" fmla="*/ 0 h 115"/>
                <a:gd name="T2" fmla="*/ 0 w 54"/>
                <a:gd name="T3" fmla="*/ 70 h 115"/>
                <a:gd name="T4" fmla="*/ 29 w 54"/>
                <a:gd name="T5" fmla="*/ 66 h 115"/>
                <a:gd name="T6" fmla="*/ 17 w 54"/>
                <a:gd name="T7" fmla="*/ 115 h 115"/>
                <a:gd name="T8" fmla="*/ 54 w 54"/>
                <a:gd name="T9" fmla="*/ 45 h 115"/>
                <a:gd name="T10" fmla="*/ 23 w 54"/>
                <a:gd name="T11" fmla="*/ 52 h 115"/>
                <a:gd name="T12" fmla="*/ 37 w 5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15">
                  <a:moveTo>
                    <a:pt x="37" y="0"/>
                  </a:moveTo>
                  <a:lnTo>
                    <a:pt x="0" y="70"/>
                  </a:lnTo>
                  <a:lnTo>
                    <a:pt x="29" y="66"/>
                  </a:lnTo>
                  <a:lnTo>
                    <a:pt x="17" y="115"/>
                  </a:lnTo>
                  <a:lnTo>
                    <a:pt x="54" y="45"/>
                  </a:lnTo>
                  <a:lnTo>
                    <a:pt x="23" y="52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7" name="Freeform 305"/>
            <p:cNvSpPr/>
            <p:nvPr/>
          </p:nvSpPr>
          <p:spPr bwMode="auto">
            <a:xfrm>
              <a:off x="882650" y="161925"/>
              <a:ext cx="85725" cy="182563"/>
            </a:xfrm>
            <a:custGeom>
              <a:avLst/>
              <a:gdLst>
                <a:gd name="T0" fmla="*/ 37 w 54"/>
                <a:gd name="T1" fmla="*/ 0 h 115"/>
                <a:gd name="T2" fmla="*/ 0 w 54"/>
                <a:gd name="T3" fmla="*/ 70 h 115"/>
                <a:gd name="T4" fmla="*/ 29 w 54"/>
                <a:gd name="T5" fmla="*/ 66 h 115"/>
                <a:gd name="T6" fmla="*/ 17 w 54"/>
                <a:gd name="T7" fmla="*/ 115 h 115"/>
                <a:gd name="T8" fmla="*/ 54 w 54"/>
                <a:gd name="T9" fmla="*/ 45 h 115"/>
                <a:gd name="T10" fmla="*/ 23 w 54"/>
                <a:gd name="T11" fmla="*/ 52 h 115"/>
                <a:gd name="T12" fmla="*/ 37 w 5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15">
                  <a:moveTo>
                    <a:pt x="37" y="0"/>
                  </a:moveTo>
                  <a:lnTo>
                    <a:pt x="0" y="70"/>
                  </a:lnTo>
                  <a:lnTo>
                    <a:pt x="29" y="66"/>
                  </a:lnTo>
                  <a:lnTo>
                    <a:pt x="17" y="115"/>
                  </a:lnTo>
                  <a:lnTo>
                    <a:pt x="54" y="45"/>
                  </a:lnTo>
                  <a:lnTo>
                    <a:pt x="23" y="52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8" name="Freeform 306"/>
            <p:cNvSpPr/>
            <p:nvPr/>
          </p:nvSpPr>
          <p:spPr bwMode="auto">
            <a:xfrm>
              <a:off x="774700" y="198438"/>
              <a:ext cx="141288" cy="274638"/>
            </a:xfrm>
            <a:custGeom>
              <a:avLst/>
              <a:gdLst>
                <a:gd name="T0" fmla="*/ 34 w 43"/>
                <a:gd name="T1" fmla="*/ 82 h 84"/>
                <a:gd name="T2" fmla="*/ 40 w 43"/>
                <a:gd name="T3" fmla="*/ 81 h 84"/>
                <a:gd name="T4" fmla="*/ 35 w 43"/>
                <a:gd name="T5" fmla="*/ 78 h 84"/>
                <a:gd name="T6" fmla="*/ 43 w 43"/>
                <a:gd name="T7" fmla="*/ 75 h 84"/>
                <a:gd name="T8" fmla="*/ 11 w 43"/>
                <a:gd name="T9" fmla="*/ 38 h 84"/>
                <a:gd name="T10" fmla="*/ 19 w 43"/>
                <a:gd name="T11" fmla="*/ 14 h 84"/>
                <a:gd name="T12" fmla="*/ 23 w 43"/>
                <a:gd name="T13" fmla="*/ 10 h 84"/>
                <a:gd name="T14" fmla="*/ 26 w 43"/>
                <a:gd name="T15" fmla="*/ 8 h 84"/>
                <a:gd name="T16" fmla="*/ 20 w 43"/>
                <a:gd name="T17" fmla="*/ 0 h 84"/>
                <a:gd name="T18" fmla="*/ 16 w 43"/>
                <a:gd name="T19" fmla="*/ 2 h 84"/>
                <a:gd name="T20" fmla="*/ 11 w 43"/>
                <a:gd name="T21" fmla="*/ 8 h 84"/>
                <a:gd name="T22" fmla="*/ 0 w 43"/>
                <a:gd name="T23" fmla="*/ 38 h 84"/>
                <a:gd name="T24" fmla="*/ 38 w 43"/>
                <a:gd name="T25" fmla="*/ 84 h 84"/>
                <a:gd name="T26" fmla="*/ 34 w 43"/>
                <a:gd name="T27" fmla="*/ 8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84">
                  <a:moveTo>
                    <a:pt x="34" y="82"/>
                  </a:moveTo>
                  <a:cubicBezTo>
                    <a:pt x="40" y="81"/>
                    <a:pt x="40" y="81"/>
                    <a:pt x="40" y="81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25" y="73"/>
                    <a:pt x="11" y="57"/>
                    <a:pt x="11" y="38"/>
                  </a:cubicBezTo>
                  <a:cubicBezTo>
                    <a:pt x="11" y="29"/>
                    <a:pt x="14" y="21"/>
                    <a:pt x="19" y="14"/>
                  </a:cubicBezTo>
                  <a:cubicBezTo>
                    <a:pt x="20" y="13"/>
                    <a:pt x="22" y="11"/>
                    <a:pt x="23" y="10"/>
                  </a:cubicBezTo>
                  <a:cubicBezTo>
                    <a:pt x="24" y="9"/>
                    <a:pt x="25" y="9"/>
                    <a:pt x="26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1"/>
                    <a:pt x="16" y="2"/>
                  </a:cubicBezTo>
                  <a:cubicBezTo>
                    <a:pt x="14" y="4"/>
                    <a:pt x="13" y="6"/>
                    <a:pt x="11" y="8"/>
                  </a:cubicBezTo>
                  <a:cubicBezTo>
                    <a:pt x="4" y="16"/>
                    <a:pt x="0" y="27"/>
                    <a:pt x="0" y="38"/>
                  </a:cubicBezTo>
                  <a:cubicBezTo>
                    <a:pt x="0" y="61"/>
                    <a:pt x="16" y="79"/>
                    <a:pt x="38" y="84"/>
                  </a:cubicBezTo>
                  <a:lnTo>
                    <a:pt x="3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9" name="Freeform 307"/>
            <p:cNvSpPr/>
            <p:nvPr/>
          </p:nvSpPr>
          <p:spPr bwMode="auto">
            <a:xfrm>
              <a:off x="774700" y="198438"/>
              <a:ext cx="141288" cy="274638"/>
            </a:xfrm>
            <a:custGeom>
              <a:avLst/>
              <a:gdLst>
                <a:gd name="T0" fmla="*/ 34 w 43"/>
                <a:gd name="T1" fmla="*/ 82 h 84"/>
                <a:gd name="T2" fmla="*/ 40 w 43"/>
                <a:gd name="T3" fmla="*/ 81 h 84"/>
                <a:gd name="T4" fmla="*/ 35 w 43"/>
                <a:gd name="T5" fmla="*/ 78 h 84"/>
                <a:gd name="T6" fmla="*/ 43 w 43"/>
                <a:gd name="T7" fmla="*/ 75 h 84"/>
                <a:gd name="T8" fmla="*/ 11 w 43"/>
                <a:gd name="T9" fmla="*/ 38 h 84"/>
                <a:gd name="T10" fmla="*/ 19 w 43"/>
                <a:gd name="T11" fmla="*/ 14 h 84"/>
                <a:gd name="T12" fmla="*/ 23 w 43"/>
                <a:gd name="T13" fmla="*/ 10 h 84"/>
                <a:gd name="T14" fmla="*/ 26 w 43"/>
                <a:gd name="T15" fmla="*/ 8 h 84"/>
                <a:gd name="T16" fmla="*/ 20 w 43"/>
                <a:gd name="T17" fmla="*/ 0 h 84"/>
                <a:gd name="T18" fmla="*/ 16 w 43"/>
                <a:gd name="T19" fmla="*/ 2 h 84"/>
                <a:gd name="T20" fmla="*/ 11 w 43"/>
                <a:gd name="T21" fmla="*/ 8 h 84"/>
                <a:gd name="T22" fmla="*/ 0 w 43"/>
                <a:gd name="T23" fmla="*/ 38 h 84"/>
                <a:gd name="T24" fmla="*/ 38 w 43"/>
                <a:gd name="T25" fmla="*/ 84 h 84"/>
                <a:gd name="T26" fmla="*/ 34 w 43"/>
                <a:gd name="T27" fmla="*/ 8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84">
                  <a:moveTo>
                    <a:pt x="34" y="82"/>
                  </a:moveTo>
                  <a:cubicBezTo>
                    <a:pt x="40" y="81"/>
                    <a:pt x="40" y="81"/>
                    <a:pt x="40" y="81"/>
                  </a:cubicBezTo>
                  <a:cubicBezTo>
                    <a:pt x="35" y="78"/>
                    <a:pt x="35" y="78"/>
                    <a:pt x="35" y="78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25" y="73"/>
                    <a:pt x="11" y="57"/>
                    <a:pt x="11" y="38"/>
                  </a:cubicBezTo>
                  <a:cubicBezTo>
                    <a:pt x="11" y="29"/>
                    <a:pt x="14" y="21"/>
                    <a:pt x="19" y="14"/>
                  </a:cubicBezTo>
                  <a:cubicBezTo>
                    <a:pt x="20" y="13"/>
                    <a:pt x="22" y="11"/>
                    <a:pt x="23" y="10"/>
                  </a:cubicBezTo>
                  <a:cubicBezTo>
                    <a:pt x="24" y="9"/>
                    <a:pt x="25" y="9"/>
                    <a:pt x="26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1"/>
                    <a:pt x="16" y="2"/>
                  </a:cubicBezTo>
                  <a:cubicBezTo>
                    <a:pt x="14" y="4"/>
                    <a:pt x="13" y="6"/>
                    <a:pt x="11" y="8"/>
                  </a:cubicBezTo>
                  <a:cubicBezTo>
                    <a:pt x="4" y="16"/>
                    <a:pt x="0" y="27"/>
                    <a:pt x="0" y="38"/>
                  </a:cubicBezTo>
                  <a:cubicBezTo>
                    <a:pt x="0" y="61"/>
                    <a:pt x="16" y="79"/>
                    <a:pt x="38" y="84"/>
                  </a:cubicBezTo>
                  <a:lnTo>
                    <a:pt x="34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0" name="Freeform 308"/>
            <p:cNvSpPr/>
            <p:nvPr/>
          </p:nvSpPr>
          <p:spPr bwMode="auto">
            <a:xfrm>
              <a:off x="947738" y="198438"/>
              <a:ext cx="138113" cy="274638"/>
            </a:xfrm>
            <a:custGeom>
              <a:avLst/>
              <a:gdLst>
                <a:gd name="T0" fmla="*/ 29 w 42"/>
                <a:gd name="T1" fmla="*/ 5 h 84"/>
                <a:gd name="T2" fmla="*/ 35 w 42"/>
                <a:gd name="T3" fmla="*/ 1 h 84"/>
                <a:gd name="T4" fmla="*/ 17 w 42"/>
                <a:gd name="T5" fmla="*/ 0 h 84"/>
                <a:gd name="T6" fmla="*/ 16 w 42"/>
                <a:gd name="T7" fmla="*/ 17 h 84"/>
                <a:gd name="T8" fmla="*/ 22 w 42"/>
                <a:gd name="T9" fmla="*/ 12 h 84"/>
                <a:gd name="T10" fmla="*/ 32 w 42"/>
                <a:gd name="T11" fmla="*/ 38 h 84"/>
                <a:gd name="T12" fmla="*/ 0 w 42"/>
                <a:gd name="T13" fmla="*/ 75 h 84"/>
                <a:gd name="T14" fmla="*/ 7 w 42"/>
                <a:gd name="T15" fmla="*/ 79 h 84"/>
                <a:gd name="T16" fmla="*/ 2 w 42"/>
                <a:gd name="T17" fmla="*/ 81 h 84"/>
                <a:gd name="T18" fmla="*/ 9 w 42"/>
                <a:gd name="T19" fmla="*/ 82 h 84"/>
                <a:gd name="T20" fmla="*/ 5 w 42"/>
                <a:gd name="T21" fmla="*/ 84 h 84"/>
                <a:gd name="T22" fmla="*/ 42 w 42"/>
                <a:gd name="T23" fmla="*/ 38 h 84"/>
                <a:gd name="T24" fmla="*/ 29 w 42"/>
                <a:gd name="T25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84">
                  <a:moveTo>
                    <a:pt x="29" y="5"/>
                  </a:moveTo>
                  <a:cubicBezTo>
                    <a:pt x="35" y="1"/>
                    <a:pt x="35" y="1"/>
                    <a:pt x="35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8" y="19"/>
                    <a:pt x="32" y="28"/>
                    <a:pt x="32" y="38"/>
                  </a:cubicBezTo>
                  <a:cubicBezTo>
                    <a:pt x="32" y="57"/>
                    <a:pt x="18" y="72"/>
                    <a:pt x="0" y="75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26" y="80"/>
                    <a:pt x="42" y="61"/>
                    <a:pt x="42" y="38"/>
                  </a:cubicBezTo>
                  <a:cubicBezTo>
                    <a:pt x="42" y="26"/>
                    <a:pt x="38" y="14"/>
                    <a:pt x="29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1" name="Freeform 309"/>
            <p:cNvSpPr/>
            <p:nvPr/>
          </p:nvSpPr>
          <p:spPr bwMode="auto">
            <a:xfrm>
              <a:off x="947738" y="198438"/>
              <a:ext cx="138113" cy="274638"/>
            </a:xfrm>
            <a:custGeom>
              <a:avLst/>
              <a:gdLst>
                <a:gd name="T0" fmla="*/ 29 w 42"/>
                <a:gd name="T1" fmla="*/ 5 h 84"/>
                <a:gd name="T2" fmla="*/ 35 w 42"/>
                <a:gd name="T3" fmla="*/ 1 h 84"/>
                <a:gd name="T4" fmla="*/ 17 w 42"/>
                <a:gd name="T5" fmla="*/ 0 h 84"/>
                <a:gd name="T6" fmla="*/ 16 w 42"/>
                <a:gd name="T7" fmla="*/ 17 h 84"/>
                <a:gd name="T8" fmla="*/ 22 w 42"/>
                <a:gd name="T9" fmla="*/ 12 h 84"/>
                <a:gd name="T10" fmla="*/ 32 w 42"/>
                <a:gd name="T11" fmla="*/ 38 h 84"/>
                <a:gd name="T12" fmla="*/ 0 w 42"/>
                <a:gd name="T13" fmla="*/ 75 h 84"/>
                <a:gd name="T14" fmla="*/ 7 w 42"/>
                <a:gd name="T15" fmla="*/ 79 h 84"/>
                <a:gd name="T16" fmla="*/ 2 w 42"/>
                <a:gd name="T17" fmla="*/ 81 h 84"/>
                <a:gd name="T18" fmla="*/ 9 w 42"/>
                <a:gd name="T19" fmla="*/ 82 h 84"/>
                <a:gd name="T20" fmla="*/ 5 w 42"/>
                <a:gd name="T21" fmla="*/ 84 h 84"/>
                <a:gd name="T22" fmla="*/ 42 w 42"/>
                <a:gd name="T23" fmla="*/ 38 h 84"/>
                <a:gd name="T24" fmla="*/ 29 w 42"/>
                <a:gd name="T25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84">
                  <a:moveTo>
                    <a:pt x="29" y="5"/>
                  </a:moveTo>
                  <a:cubicBezTo>
                    <a:pt x="35" y="1"/>
                    <a:pt x="35" y="1"/>
                    <a:pt x="35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8" y="19"/>
                    <a:pt x="32" y="28"/>
                    <a:pt x="32" y="38"/>
                  </a:cubicBezTo>
                  <a:cubicBezTo>
                    <a:pt x="32" y="57"/>
                    <a:pt x="18" y="72"/>
                    <a:pt x="0" y="75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26" y="80"/>
                    <a:pt x="42" y="61"/>
                    <a:pt x="42" y="38"/>
                  </a:cubicBezTo>
                  <a:cubicBezTo>
                    <a:pt x="42" y="26"/>
                    <a:pt x="38" y="14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46" name="组合 445"/>
          <p:cNvGrpSpPr/>
          <p:nvPr/>
        </p:nvGrpSpPr>
        <p:grpSpPr>
          <a:xfrm>
            <a:off x="6972483" y="3599247"/>
            <a:ext cx="217789" cy="253214"/>
            <a:chOff x="1003300" y="333375"/>
            <a:chExt cx="263525" cy="306388"/>
          </a:xfrm>
          <a:solidFill>
            <a:schemeClr val="tx1"/>
          </a:solidFill>
        </p:grpSpPr>
        <p:sp>
          <p:nvSpPr>
            <p:cNvPr id="442" name="Freeform 313"/>
            <p:cNvSpPr/>
            <p:nvPr/>
          </p:nvSpPr>
          <p:spPr bwMode="auto">
            <a:xfrm>
              <a:off x="1003300" y="392113"/>
              <a:ext cx="263525" cy="247650"/>
            </a:xfrm>
            <a:custGeom>
              <a:avLst/>
              <a:gdLst>
                <a:gd name="T0" fmla="*/ 40 w 80"/>
                <a:gd name="T1" fmla="*/ 75 h 75"/>
                <a:gd name="T2" fmla="*/ 0 w 80"/>
                <a:gd name="T3" fmla="*/ 35 h 75"/>
                <a:gd name="T4" fmla="*/ 21 w 80"/>
                <a:gd name="T5" fmla="*/ 0 h 75"/>
                <a:gd name="T6" fmla="*/ 22 w 80"/>
                <a:gd name="T7" fmla="*/ 0 h 75"/>
                <a:gd name="T8" fmla="*/ 22 w 80"/>
                <a:gd name="T9" fmla="*/ 1 h 75"/>
                <a:gd name="T10" fmla="*/ 1 w 80"/>
                <a:gd name="T11" fmla="*/ 35 h 75"/>
                <a:gd name="T12" fmla="*/ 40 w 80"/>
                <a:gd name="T13" fmla="*/ 74 h 75"/>
                <a:gd name="T14" fmla="*/ 78 w 80"/>
                <a:gd name="T15" fmla="*/ 35 h 75"/>
                <a:gd name="T16" fmla="*/ 58 w 80"/>
                <a:gd name="T17" fmla="*/ 2 h 75"/>
                <a:gd name="T18" fmla="*/ 58 w 80"/>
                <a:gd name="T19" fmla="*/ 0 h 75"/>
                <a:gd name="T20" fmla="*/ 59 w 80"/>
                <a:gd name="T21" fmla="*/ 0 h 75"/>
                <a:gd name="T22" fmla="*/ 80 w 80"/>
                <a:gd name="T23" fmla="*/ 35 h 75"/>
                <a:gd name="T24" fmla="*/ 40 w 80"/>
                <a:gd name="T2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" h="75">
                  <a:moveTo>
                    <a:pt x="40" y="75"/>
                  </a:moveTo>
                  <a:cubicBezTo>
                    <a:pt x="18" y="75"/>
                    <a:pt x="0" y="57"/>
                    <a:pt x="0" y="35"/>
                  </a:cubicBezTo>
                  <a:cubicBezTo>
                    <a:pt x="0" y="20"/>
                    <a:pt x="8" y="7"/>
                    <a:pt x="21" y="0"/>
                  </a:cubicBezTo>
                  <a:cubicBezTo>
                    <a:pt x="21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9" y="8"/>
                    <a:pt x="1" y="21"/>
                    <a:pt x="1" y="35"/>
                  </a:cubicBezTo>
                  <a:cubicBezTo>
                    <a:pt x="1" y="56"/>
                    <a:pt x="19" y="74"/>
                    <a:pt x="40" y="74"/>
                  </a:cubicBezTo>
                  <a:cubicBezTo>
                    <a:pt x="61" y="74"/>
                    <a:pt x="78" y="56"/>
                    <a:pt x="78" y="35"/>
                  </a:cubicBezTo>
                  <a:cubicBezTo>
                    <a:pt x="78" y="21"/>
                    <a:pt x="71" y="8"/>
                    <a:pt x="58" y="2"/>
                  </a:cubicBezTo>
                  <a:cubicBezTo>
                    <a:pt x="58" y="1"/>
                    <a:pt x="58" y="1"/>
                    <a:pt x="58" y="0"/>
                  </a:cubicBezTo>
                  <a:cubicBezTo>
                    <a:pt x="58" y="0"/>
                    <a:pt x="59" y="0"/>
                    <a:pt x="59" y="0"/>
                  </a:cubicBezTo>
                  <a:cubicBezTo>
                    <a:pt x="72" y="7"/>
                    <a:pt x="80" y="21"/>
                    <a:pt x="80" y="35"/>
                  </a:cubicBezTo>
                  <a:cubicBezTo>
                    <a:pt x="80" y="57"/>
                    <a:pt x="62" y="75"/>
                    <a:pt x="40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3" name="Freeform 314"/>
            <p:cNvSpPr/>
            <p:nvPr/>
          </p:nvSpPr>
          <p:spPr bwMode="auto">
            <a:xfrm>
              <a:off x="1131888" y="333375"/>
              <a:ext cx="6350" cy="171450"/>
            </a:xfrm>
            <a:custGeom>
              <a:avLst/>
              <a:gdLst>
                <a:gd name="T0" fmla="*/ 1 w 2"/>
                <a:gd name="T1" fmla="*/ 52 h 52"/>
                <a:gd name="T2" fmla="*/ 0 w 2"/>
                <a:gd name="T3" fmla="*/ 52 h 52"/>
                <a:gd name="T4" fmla="*/ 0 w 2"/>
                <a:gd name="T5" fmla="*/ 1 h 52"/>
                <a:gd name="T6" fmla="*/ 1 w 2"/>
                <a:gd name="T7" fmla="*/ 0 h 52"/>
                <a:gd name="T8" fmla="*/ 2 w 2"/>
                <a:gd name="T9" fmla="*/ 1 h 52"/>
                <a:gd name="T10" fmla="*/ 2 w 2"/>
                <a:gd name="T11" fmla="*/ 52 h 52"/>
                <a:gd name="T12" fmla="*/ 1 w 2"/>
                <a:gd name="T1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52">
                  <a:moveTo>
                    <a:pt x="1" y="5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2" y="52"/>
                    <a:pt x="1" y="52"/>
                    <a:pt x="1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4" name="Freeform 315"/>
            <p:cNvSpPr/>
            <p:nvPr/>
          </p:nvSpPr>
          <p:spPr bwMode="auto">
            <a:xfrm>
              <a:off x="1036638" y="376238"/>
              <a:ext cx="193675" cy="257175"/>
            </a:xfrm>
            <a:custGeom>
              <a:avLst/>
              <a:gdLst>
                <a:gd name="T0" fmla="*/ 122 w 122"/>
                <a:gd name="T1" fmla="*/ 0 h 162"/>
                <a:gd name="T2" fmla="*/ 12 w 122"/>
                <a:gd name="T3" fmla="*/ 81 h 162"/>
                <a:gd name="T4" fmla="*/ 58 w 122"/>
                <a:gd name="T5" fmla="*/ 95 h 162"/>
                <a:gd name="T6" fmla="*/ 0 w 122"/>
                <a:gd name="T7" fmla="*/ 162 h 162"/>
                <a:gd name="T8" fmla="*/ 116 w 122"/>
                <a:gd name="T9" fmla="*/ 81 h 162"/>
                <a:gd name="T10" fmla="*/ 62 w 122"/>
                <a:gd name="T11" fmla="*/ 68 h 162"/>
                <a:gd name="T12" fmla="*/ 122 w 122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62">
                  <a:moveTo>
                    <a:pt x="122" y="0"/>
                  </a:moveTo>
                  <a:lnTo>
                    <a:pt x="12" y="81"/>
                  </a:lnTo>
                  <a:lnTo>
                    <a:pt x="58" y="95"/>
                  </a:lnTo>
                  <a:lnTo>
                    <a:pt x="0" y="162"/>
                  </a:lnTo>
                  <a:lnTo>
                    <a:pt x="116" y="81"/>
                  </a:lnTo>
                  <a:lnTo>
                    <a:pt x="62" y="68"/>
                  </a:lnTo>
                  <a:lnTo>
                    <a:pt x="1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5" name="Freeform 316"/>
            <p:cNvSpPr>
              <a:spLocks noEditPoints="1"/>
            </p:cNvSpPr>
            <p:nvPr/>
          </p:nvSpPr>
          <p:spPr bwMode="auto">
            <a:xfrm>
              <a:off x="1033463" y="373063"/>
              <a:ext cx="200025" cy="263525"/>
            </a:xfrm>
            <a:custGeom>
              <a:avLst/>
              <a:gdLst>
                <a:gd name="T0" fmla="*/ 0 w 126"/>
                <a:gd name="T1" fmla="*/ 166 h 166"/>
                <a:gd name="T2" fmla="*/ 2 w 126"/>
                <a:gd name="T3" fmla="*/ 164 h 166"/>
                <a:gd name="T4" fmla="*/ 60 w 126"/>
                <a:gd name="T5" fmla="*/ 97 h 166"/>
                <a:gd name="T6" fmla="*/ 14 w 126"/>
                <a:gd name="T7" fmla="*/ 83 h 166"/>
                <a:gd name="T8" fmla="*/ 14 w 126"/>
                <a:gd name="T9" fmla="*/ 81 h 166"/>
                <a:gd name="T10" fmla="*/ 126 w 126"/>
                <a:gd name="T11" fmla="*/ 0 h 166"/>
                <a:gd name="T12" fmla="*/ 64 w 126"/>
                <a:gd name="T13" fmla="*/ 70 h 166"/>
                <a:gd name="T14" fmla="*/ 118 w 126"/>
                <a:gd name="T15" fmla="*/ 83 h 166"/>
                <a:gd name="T16" fmla="*/ 118 w 126"/>
                <a:gd name="T17" fmla="*/ 83 h 166"/>
                <a:gd name="T18" fmla="*/ 0 w 126"/>
                <a:gd name="T19" fmla="*/ 166 h 166"/>
                <a:gd name="T20" fmla="*/ 14 w 126"/>
                <a:gd name="T21" fmla="*/ 83 h 166"/>
                <a:gd name="T22" fmla="*/ 62 w 126"/>
                <a:gd name="T23" fmla="*/ 95 h 166"/>
                <a:gd name="T24" fmla="*/ 60 w 126"/>
                <a:gd name="T25" fmla="*/ 97 h 166"/>
                <a:gd name="T26" fmla="*/ 4 w 126"/>
                <a:gd name="T27" fmla="*/ 162 h 166"/>
                <a:gd name="T28" fmla="*/ 116 w 126"/>
                <a:gd name="T29" fmla="*/ 83 h 166"/>
                <a:gd name="T30" fmla="*/ 64 w 126"/>
                <a:gd name="T31" fmla="*/ 70 h 166"/>
                <a:gd name="T32" fmla="*/ 122 w 126"/>
                <a:gd name="T33" fmla="*/ 4 h 166"/>
                <a:gd name="T34" fmla="*/ 14 w 126"/>
                <a:gd name="T3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166">
                  <a:moveTo>
                    <a:pt x="0" y="166"/>
                  </a:moveTo>
                  <a:lnTo>
                    <a:pt x="2" y="164"/>
                  </a:lnTo>
                  <a:lnTo>
                    <a:pt x="60" y="97"/>
                  </a:lnTo>
                  <a:lnTo>
                    <a:pt x="14" y="83"/>
                  </a:lnTo>
                  <a:lnTo>
                    <a:pt x="14" y="81"/>
                  </a:lnTo>
                  <a:lnTo>
                    <a:pt x="126" y="0"/>
                  </a:lnTo>
                  <a:lnTo>
                    <a:pt x="64" y="70"/>
                  </a:lnTo>
                  <a:lnTo>
                    <a:pt x="118" y="83"/>
                  </a:lnTo>
                  <a:lnTo>
                    <a:pt x="118" y="83"/>
                  </a:lnTo>
                  <a:lnTo>
                    <a:pt x="0" y="166"/>
                  </a:lnTo>
                  <a:close/>
                  <a:moveTo>
                    <a:pt x="14" y="83"/>
                  </a:moveTo>
                  <a:lnTo>
                    <a:pt x="62" y="95"/>
                  </a:lnTo>
                  <a:lnTo>
                    <a:pt x="60" y="97"/>
                  </a:lnTo>
                  <a:lnTo>
                    <a:pt x="4" y="162"/>
                  </a:lnTo>
                  <a:lnTo>
                    <a:pt x="116" y="83"/>
                  </a:lnTo>
                  <a:lnTo>
                    <a:pt x="64" y="70"/>
                  </a:lnTo>
                  <a:lnTo>
                    <a:pt x="122" y="4"/>
                  </a:lnTo>
                  <a:lnTo>
                    <a:pt x="14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55" name="组合 454"/>
          <p:cNvGrpSpPr/>
          <p:nvPr/>
        </p:nvGrpSpPr>
        <p:grpSpPr>
          <a:xfrm>
            <a:off x="7969906" y="3611712"/>
            <a:ext cx="219101" cy="228285"/>
            <a:chOff x="925513" y="376238"/>
            <a:chExt cx="265112" cy="276225"/>
          </a:xfrm>
          <a:solidFill>
            <a:schemeClr val="tx1"/>
          </a:solidFill>
        </p:grpSpPr>
        <p:sp>
          <p:nvSpPr>
            <p:cNvPr id="449" name="Freeform 320"/>
            <p:cNvSpPr/>
            <p:nvPr/>
          </p:nvSpPr>
          <p:spPr bwMode="auto">
            <a:xfrm>
              <a:off x="1047750" y="606426"/>
              <a:ext cx="23812" cy="19050"/>
            </a:xfrm>
            <a:custGeom>
              <a:avLst/>
              <a:gdLst>
                <a:gd name="T0" fmla="*/ 3 w 7"/>
                <a:gd name="T1" fmla="*/ 0 h 6"/>
                <a:gd name="T2" fmla="*/ 7 w 7"/>
                <a:gd name="T3" fmla="*/ 3 h 6"/>
                <a:gd name="T4" fmla="*/ 3 w 7"/>
                <a:gd name="T5" fmla="*/ 6 h 6"/>
                <a:gd name="T6" fmla="*/ 0 w 7"/>
                <a:gd name="T7" fmla="*/ 3 h 6"/>
                <a:gd name="T8" fmla="*/ 3 w 7"/>
                <a:gd name="T9" fmla="*/ 0 h 6"/>
                <a:gd name="T10" fmla="*/ 3 w 7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cubicBezTo>
                    <a:pt x="5" y="0"/>
                    <a:pt x="7" y="1"/>
                    <a:pt x="7" y="3"/>
                  </a:cubicBezTo>
                  <a:cubicBezTo>
                    <a:pt x="7" y="4"/>
                    <a:pt x="5" y="6"/>
                    <a:pt x="3" y="6"/>
                  </a:cubicBezTo>
                  <a:cubicBezTo>
                    <a:pt x="2" y="6"/>
                    <a:pt x="0" y="4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0" name="Freeform 321"/>
            <p:cNvSpPr/>
            <p:nvPr/>
          </p:nvSpPr>
          <p:spPr bwMode="auto">
            <a:xfrm>
              <a:off x="962025" y="422276"/>
              <a:ext cx="19050" cy="23813"/>
            </a:xfrm>
            <a:custGeom>
              <a:avLst/>
              <a:gdLst>
                <a:gd name="T0" fmla="*/ 3 w 6"/>
                <a:gd name="T1" fmla="*/ 0 h 7"/>
                <a:gd name="T2" fmla="*/ 3 w 6"/>
                <a:gd name="T3" fmla="*/ 0 h 7"/>
                <a:gd name="T4" fmla="*/ 6 w 6"/>
                <a:gd name="T5" fmla="*/ 4 h 7"/>
                <a:gd name="T6" fmla="*/ 3 w 6"/>
                <a:gd name="T7" fmla="*/ 7 h 7"/>
                <a:gd name="T8" fmla="*/ 0 w 6"/>
                <a:gd name="T9" fmla="*/ 4 h 7"/>
                <a:gd name="T10" fmla="*/ 3 w 6"/>
                <a:gd name="T11" fmla="*/ 0 h 7"/>
                <a:gd name="T12" fmla="*/ 3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1" name="Freeform 322"/>
            <p:cNvSpPr/>
            <p:nvPr/>
          </p:nvSpPr>
          <p:spPr bwMode="auto">
            <a:xfrm>
              <a:off x="1138238" y="422276"/>
              <a:ext cx="19050" cy="23813"/>
            </a:xfrm>
            <a:custGeom>
              <a:avLst/>
              <a:gdLst>
                <a:gd name="T0" fmla="*/ 3 w 6"/>
                <a:gd name="T1" fmla="*/ 0 h 7"/>
                <a:gd name="T2" fmla="*/ 3 w 6"/>
                <a:gd name="T3" fmla="*/ 0 h 7"/>
                <a:gd name="T4" fmla="*/ 6 w 6"/>
                <a:gd name="T5" fmla="*/ 4 h 7"/>
                <a:gd name="T6" fmla="*/ 3 w 6"/>
                <a:gd name="T7" fmla="*/ 7 h 7"/>
                <a:gd name="T8" fmla="*/ 0 w 6"/>
                <a:gd name="T9" fmla="*/ 4 h 7"/>
                <a:gd name="T10" fmla="*/ 3 w 6"/>
                <a:gd name="T11" fmla="*/ 0 h 7"/>
                <a:gd name="T12" fmla="*/ 3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6" y="2"/>
                    <a:pt x="6" y="4"/>
                  </a:cubicBezTo>
                  <a:cubicBezTo>
                    <a:pt x="6" y="5"/>
                    <a:pt x="4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2" name="Freeform 323"/>
            <p:cNvSpPr>
              <a:spLocks noEditPoints="1"/>
            </p:cNvSpPr>
            <p:nvPr/>
          </p:nvSpPr>
          <p:spPr bwMode="auto">
            <a:xfrm>
              <a:off x="981075" y="434976"/>
              <a:ext cx="157162" cy="158750"/>
            </a:xfrm>
            <a:custGeom>
              <a:avLst/>
              <a:gdLst>
                <a:gd name="T0" fmla="*/ 23 w 47"/>
                <a:gd name="T1" fmla="*/ 48 h 48"/>
                <a:gd name="T2" fmla="*/ 21 w 47"/>
                <a:gd name="T3" fmla="*/ 48 h 48"/>
                <a:gd name="T4" fmla="*/ 7 w 47"/>
                <a:gd name="T5" fmla="*/ 31 h 48"/>
                <a:gd name="T6" fmla="*/ 0 w 47"/>
                <a:gd name="T7" fmla="*/ 9 h 48"/>
                <a:gd name="T8" fmla="*/ 1 w 47"/>
                <a:gd name="T9" fmla="*/ 6 h 48"/>
                <a:gd name="T10" fmla="*/ 4 w 47"/>
                <a:gd name="T11" fmla="*/ 4 h 48"/>
                <a:gd name="T12" fmla="*/ 5 w 47"/>
                <a:gd name="T13" fmla="*/ 2 h 48"/>
                <a:gd name="T14" fmla="*/ 8 w 47"/>
                <a:gd name="T15" fmla="*/ 0 h 48"/>
                <a:gd name="T16" fmla="*/ 39 w 47"/>
                <a:gd name="T17" fmla="*/ 0 h 48"/>
                <a:gd name="T18" fmla="*/ 41 w 47"/>
                <a:gd name="T19" fmla="*/ 2 h 48"/>
                <a:gd name="T20" fmla="*/ 43 w 47"/>
                <a:gd name="T21" fmla="*/ 3 h 48"/>
                <a:gd name="T22" fmla="*/ 43 w 47"/>
                <a:gd name="T23" fmla="*/ 4 h 48"/>
                <a:gd name="T24" fmla="*/ 43 w 47"/>
                <a:gd name="T25" fmla="*/ 4 h 48"/>
                <a:gd name="T26" fmla="*/ 45 w 47"/>
                <a:gd name="T27" fmla="*/ 6 h 48"/>
                <a:gd name="T28" fmla="*/ 45 w 47"/>
                <a:gd name="T29" fmla="*/ 6 h 48"/>
                <a:gd name="T30" fmla="*/ 46 w 47"/>
                <a:gd name="T31" fmla="*/ 9 h 48"/>
                <a:gd name="T32" fmla="*/ 40 w 47"/>
                <a:gd name="T33" fmla="*/ 31 h 48"/>
                <a:gd name="T34" fmla="*/ 40 w 47"/>
                <a:gd name="T35" fmla="*/ 31 h 48"/>
                <a:gd name="T36" fmla="*/ 25 w 47"/>
                <a:gd name="T37" fmla="*/ 48 h 48"/>
                <a:gd name="T38" fmla="*/ 23 w 47"/>
                <a:gd name="T39" fmla="*/ 48 h 48"/>
                <a:gd name="T40" fmla="*/ 8 w 47"/>
                <a:gd name="T41" fmla="*/ 3 h 48"/>
                <a:gd name="T42" fmla="*/ 8 w 47"/>
                <a:gd name="T43" fmla="*/ 3 h 48"/>
                <a:gd name="T44" fmla="*/ 6 w 47"/>
                <a:gd name="T45" fmla="*/ 6 h 48"/>
                <a:gd name="T46" fmla="*/ 3 w 47"/>
                <a:gd name="T47" fmla="*/ 8 h 48"/>
                <a:gd name="T48" fmla="*/ 3 w 47"/>
                <a:gd name="T49" fmla="*/ 8 h 48"/>
                <a:gd name="T50" fmla="*/ 10 w 47"/>
                <a:gd name="T51" fmla="*/ 29 h 48"/>
                <a:gd name="T52" fmla="*/ 23 w 47"/>
                <a:gd name="T53" fmla="*/ 46 h 48"/>
                <a:gd name="T54" fmla="*/ 24 w 47"/>
                <a:gd name="T55" fmla="*/ 46 h 48"/>
                <a:gd name="T56" fmla="*/ 37 w 47"/>
                <a:gd name="T57" fmla="*/ 29 h 48"/>
                <a:gd name="T58" fmla="*/ 44 w 47"/>
                <a:gd name="T59" fmla="*/ 8 h 48"/>
                <a:gd name="T60" fmla="*/ 44 w 47"/>
                <a:gd name="T61" fmla="*/ 8 h 48"/>
                <a:gd name="T62" fmla="*/ 43 w 47"/>
                <a:gd name="T63" fmla="*/ 8 h 48"/>
                <a:gd name="T64" fmla="*/ 41 w 47"/>
                <a:gd name="T65" fmla="*/ 6 h 48"/>
                <a:gd name="T66" fmla="*/ 41 w 47"/>
                <a:gd name="T67" fmla="*/ 6 h 48"/>
                <a:gd name="T68" fmla="*/ 41 w 47"/>
                <a:gd name="T69" fmla="*/ 5 h 48"/>
                <a:gd name="T70" fmla="*/ 39 w 47"/>
                <a:gd name="T71" fmla="*/ 3 h 48"/>
                <a:gd name="T72" fmla="*/ 39 w 47"/>
                <a:gd name="T73" fmla="*/ 3 h 48"/>
                <a:gd name="T74" fmla="*/ 8 w 47"/>
                <a:gd name="T75" fmla="*/ 3 h 48"/>
                <a:gd name="T76" fmla="*/ 38 w 47"/>
                <a:gd name="T77" fmla="*/ 30 h 48"/>
                <a:gd name="T78" fmla="*/ 39 w 47"/>
                <a:gd name="T79" fmla="*/ 30 h 48"/>
                <a:gd name="T80" fmla="*/ 38 w 47"/>
                <a:gd name="T8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7" h="48">
                  <a:moveTo>
                    <a:pt x="23" y="48"/>
                  </a:moveTo>
                  <a:cubicBezTo>
                    <a:pt x="23" y="48"/>
                    <a:pt x="22" y="48"/>
                    <a:pt x="21" y="48"/>
                  </a:cubicBezTo>
                  <a:cubicBezTo>
                    <a:pt x="16" y="43"/>
                    <a:pt x="11" y="38"/>
                    <a:pt x="7" y="31"/>
                  </a:cubicBezTo>
                  <a:cubicBezTo>
                    <a:pt x="4" y="24"/>
                    <a:pt x="1" y="16"/>
                    <a:pt x="0" y="9"/>
                  </a:cubicBezTo>
                  <a:cubicBezTo>
                    <a:pt x="0" y="8"/>
                    <a:pt x="1" y="7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6" y="1"/>
                    <a:pt x="7" y="0"/>
                    <a:pt x="8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0" y="0"/>
                    <a:pt x="41" y="1"/>
                    <a:pt x="41" y="2"/>
                  </a:cubicBezTo>
                  <a:cubicBezTo>
                    <a:pt x="42" y="2"/>
                    <a:pt x="42" y="3"/>
                    <a:pt x="43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5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7"/>
                    <a:pt x="47" y="8"/>
                    <a:pt x="46" y="9"/>
                  </a:cubicBezTo>
                  <a:cubicBezTo>
                    <a:pt x="46" y="16"/>
                    <a:pt x="43" y="24"/>
                    <a:pt x="40" y="31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6" y="38"/>
                    <a:pt x="31" y="43"/>
                    <a:pt x="25" y="48"/>
                  </a:cubicBezTo>
                  <a:cubicBezTo>
                    <a:pt x="25" y="48"/>
                    <a:pt x="24" y="48"/>
                    <a:pt x="23" y="48"/>
                  </a:cubicBezTo>
                  <a:close/>
                  <a:moveTo>
                    <a:pt x="8" y="3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16"/>
                    <a:pt x="6" y="23"/>
                    <a:pt x="10" y="29"/>
                  </a:cubicBezTo>
                  <a:cubicBezTo>
                    <a:pt x="13" y="36"/>
                    <a:pt x="18" y="41"/>
                    <a:pt x="23" y="46"/>
                  </a:cubicBezTo>
                  <a:cubicBezTo>
                    <a:pt x="23" y="46"/>
                    <a:pt x="24" y="46"/>
                    <a:pt x="24" y="46"/>
                  </a:cubicBezTo>
                  <a:cubicBezTo>
                    <a:pt x="29" y="41"/>
                    <a:pt x="34" y="36"/>
                    <a:pt x="37" y="29"/>
                  </a:cubicBezTo>
                  <a:cubicBezTo>
                    <a:pt x="41" y="23"/>
                    <a:pt x="43" y="16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7"/>
                    <a:pt x="42" y="6"/>
                    <a:pt x="41" y="6"/>
                  </a:cubicBezTo>
                  <a:cubicBezTo>
                    <a:pt x="41" y="6"/>
                    <a:pt x="41" y="6"/>
                    <a:pt x="41" y="6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40" y="4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8" y="3"/>
                  </a:lnTo>
                  <a:close/>
                  <a:moveTo>
                    <a:pt x="38" y="30"/>
                  </a:moveTo>
                  <a:cubicBezTo>
                    <a:pt x="39" y="30"/>
                    <a:pt x="39" y="30"/>
                    <a:pt x="39" y="30"/>
                  </a:cubicBezTo>
                  <a:lnTo>
                    <a:pt x="3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3" name="Freeform 324"/>
            <p:cNvSpPr>
              <a:spLocks noEditPoints="1"/>
            </p:cNvSpPr>
            <p:nvPr/>
          </p:nvSpPr>
          <p:spPr bwMode="auto">
            <a:xfrm>
              <a:off x="925513" y="376238"/>
              <a:ext cx="265112" cy="276225"/>
            </a:xfrm>
            <a:custGeom>
              <a:avLst/>
              <a:gdLst>
                <a:gd name="T0" fmla="*/ 40 w 80"/>
                <a:gd name="T1" fmla="*/ 84 h 84"/>
                <a:gd name="T2" fmla="*/ 38 w 80"/>
                <a:gd name="T3" fmla="*/ 84 h 84"/>
                <a:gd name="T4" fmla="*/ 0 w 80"/>
                <a:gd name="T5" fmla="*/ 20 h 84"/>
                <a:gd name="T6" fmla="*/ 0 w 80"/>
                <a:gd name="T7" fmla="*/ 18 h 84"/>
                <a:gd name="T8" fmla="*/ 0 w 80"/>
                <a:gd name="T9" fmla="*/ 16 h 84"/>
                <a:gd name="T10" fmla="*/ 5 w 80"/>
                <a:gd name="T11" fmla="*/ 11 h 84"/>
                <a:gd name="T12" fmla="*/ 10 w 80"/>
                <a:gd name="T13" fmla="*/ 5 h 84"/>
                <a:gd name="T14" fmla="*/ 15 w 80"/>
                <a:gd name="T15" fmla="*/ 0 h 84"/>
                <a:gd name="T16" fmla="*/ 66 w 80"/>
                <a:gd name="T17" fmla="*/ 0 h 84"/>
                <a:gd name="T18" fmla="*/ 71 w 80"/>
                <a:gd name="T19" fmla="*/ 5 h 84"/>
                <a:gd name="T20" fmla="*/ 76 w 80"/>
                <a:gd name="T21" fmla="*/ 11 h 84"/>
                <a:gd name="T22" fmla="*/ 80 w 80"/>
                <a:gd name="T23" fmla="*/ 15 h 84"/>
                <a:gd name="T24" fmla="*/ 80 w 80"/>
                <a:gd name="T25" fmla="*/ 18 h 84"/>
                <a:gd name="T26" fmla="*/ 80 w 80"/>
                <a:gd name="T27" fmla="*/ 20 h 84"/>
                <a:gd name="T28" fmla="*/ 42 w 80"/>
                <a:gd name="T29" fmla="*/ 84 h 84"/>
                <a:gd name="T30" fmla="*/ 40 w 80"/>
                <a:gd name="T31" fmla="*/ 84 h 84"/>
                <a:gd name="T32" fmla="*/ 15 w 80"/>
                <a:gd name="T33" fmla="*/ 3 h 84"/>
                <a:gd name="T34" fmla="*/ 13 w 80"/>
                <a:gd name="T35" fmla="*/ 5 h 84"/>
                <a:gd name="T36" fmla="*/ 5 w 80"/>
                <a:gd name="T37" fmla="*/ 14 h 84"/>
                <a:gd name="T38" fmla="*/ 3 w 80"/>
                <a:gd name="T39" fmla="*/ 16 h 84"/>
                <a:gd name="T40" fmla="*/ 3 w 80"/>
                <a:gd name="T41" fmla="*/ 18 h 84"/>
                <a:gd name="T42" fmla="*/ 3 w 80"/>
                <a:gd name="T43" fmla="*/ 20 h 84"/>
                <a:gd name="T44" fmla="*/ 40 w 80"/>
                <a:gd name="T45" fmla="*/ 82 h 84"/>
                <a:gd name="T46" fmla="*/ 41 w 80"/>
                <a:gd name="T47" fmla="*/ 81 h 84"/>
                <a:gd name="T48" fmla="*/ 41 w 80"/>
                <a:gd name="T49" fmla="*/ 81 h 84"/>
                <a:gd name="T50" fmla="*/ 78 w 80"/>
                <a:gd name="T51" fmla="*/ 20 h 84"/>
                <a:gd name="T52" fmla="*/ 78 w 80"/>
                <a:gd name="T53" fmla="*/ 18 h 84"/>
                <a:gd name="T54" fmla="*/ 78 w 80"/>
                <a:gd name="T55" fmla="*/ 16 h 84"/>
                <a:gd name="T56" fmla="*/ 76 w 80"/>
                <a:gd name="T57" fmla="*/ 14 h 84"/>
                <a:gd name="T58" fmla="*/ 68 w 80"/>
                <a:gd name="T59" fmla="*/ 5 h 84"/>
                <a:gd name="T60" fmla="*/ 66 w 80"/>
                <a:gd name="T61" fmla="*/ 3 h 84"/>
                <a:gd name="T62" fmla="*/ 15 w 80"/>
                <a:gd name="T63" fmla="*/ 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0" h="84">
                  <a:moveTo>
                    <a:pt x="40" y="84"/>
                  </a:moveTo>
                  <a:cubicBezTo>
                    <a:pt x="40" y="84"/>
                    <a:pt x="39" y="84"/>
                    <a:pt x="38" y="84"/>
                  </a:cubicBezTo>
                  <a:cubicBezTo>
                    <a:pt x="15" y="73"/>
                    <a:pt x="0" y="48"/>
                    <a:pt x="0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3"/>
                    <a:pt x="2" y="11"/>
                    <a:pt x="5" y="11"/>
                  </a:cubicBezTo>
                  <a:cubicBezTo>
                    <a:pt x="8" y="11"/>
                    <a:pt x="10" y="8"/>
                    <a:pt x="10" y="5"/>
                  </a:cubicBezTo>
                  <a:cubicBezTo>
                    <a:pt x="10" y="2"/>
                    <a:pt x="12" y="0"/>
                    <a:pt x="1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9" y="0"/>
                    <a:pt x="71" y="2"/>
                    <a:pt x="71" y="5"/>
                  </a:cubicBezTo>
                  <a:cubicBezTo>
                    <a:pt x="71" y="8"/>
                    <a:pt x="73" y="11"/>
                    <a:pt x="76" y="11"/>
                  </a:cubicBezTo>
                  <a:cubicBezTo>
                    <a:pt x="79" y="11"/>
                    <a:pt x="80" y="13"/>
                    <a:pt x="80" y="15"/>
                  </a:cubicBezTo>
                  <a:cubicBezTo>
                    <a:pt x="80" y="16"/>
                    <a:pt x="80" y="17"/>
                    <a:pt x="80" y="18"/>
                  </a:cubicBezTo>
                  <a:cubicBezTo>
                    <a:pt x="80" y="19"/>
                    <a:pt x="80" y="20"/>
                    <a:pt x="80" y="20"/>
                  </a:cubicBezTo>
                  <a:cubicBezTo>
                    <a:pt x="80" y="48"/>
                    <a:pt x="66" y="73"/>
                    <a:pt x="42" y="84"/>
                  </a:cubicBezTo>
                  <a:cubicBezTo>
                    <a:pt x="42" y="84"/>
                    <a:pt x="41" y="84"/>
                    <a:pt x="40" y="84"/>
                  </a:cubicBezTo>
                  <a:close/>
                  <a:moveTo>
                    <a:pt x="15" y="3"/>
                  </a:moveTo>
                  <a:cubicBezTo>
                    <a:pt x="14" y="3"/>
                    <a:pt x="13" y="4"/>
                    <a:pt x="13" y="5"/>
                  </a:cubicBezTo>
                  <a:cubicBezTo>
                    <a:pt x="13" y="9"/>
                    <a:pt x="9" y="13"/>
                    <a:pt x="5" y="14"/>
                  </a:cubicBezTo>
                  <a:cubicBezTo>
                    <a:pt x="4" y="14"/>
                    <a:pt x="3" y="15"/>
                    <a:pt x="3" y="16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47"/>
                    <a:pt x="17" y="71"/>
                    <a:pt x="40" y="82"/>
                  </a:cubicBezTo>
                  <a:cubicBezTo>
                    <a:pt x="40" y="82"/>
                    <a:pt x="41" y="82"/>
                    <a:pt x="41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63" y="71"/>
                    <a:pt x="78" y="47"/>
                    <a:pt x="78" y="20"/>
                  </a:cubicBezTo>
                  <a:cubicBezTo>
                    <a:pt x="78" y="20"/>
                    <a:pt x="78" y="19"/>
                    <a:pt x="78" y="18"/>
                  </a:cubicBezTo>
                  <a:cubicBezTo>
                    <a:pt x="78" y="17"/>
                    <a:pt x="78" y="16"/>
                    <a:pt x="78" y="16"/>
                  </a:cubicBezTo>
                  <a:cubicBezTo>
                    <a:pt x="78" y="15"/>
                    <a:pt x="77" y="14"/>
                    <a:pt x="76" y="14"/>
                  </a:cubicBezTo>
                  <a:cubicBezTo>
                    <a:pt x="71" y="13"/>
                    <a:pt x="68" y="9"/>
                    <a:pt x="68" y="5"/>
                  </a:cubicBezTo>
                  <a:cubicBezTo>
                    <a:pt x="68" y="4"/>
                    <a:pt x="67" y="3"/>
                    <a:pt x="66" y="3"/>
                  </a:cubicBezTo>
                  <a:lnTo>
                    <a:pt x="15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2" name="组合 461"/>
          <p:cNvGrpSpPr/>
          <p:nvPr/>
        </p:nvGrpSpPr>
        <p:grpSpPr>
          <a:xfrm>
            <a:off x="8468777" y="3609088"/>
            <a:ext cx="267645" cy="233533"/>
            <a:chOff x="860426" y="279400"/>
            <a:chExt cx="323850" cy="282575"/>
          </a:xfrm>
        </p:grpSpPr>
        <p:sp>
          <p:nvSpPr>
            <p:cNvPr id="458" name="Freeform 328"/>
            <p:cNvSpPr>
              <a:spLocks noEditPoints="1"/>
            </p:cNvSpPr>
            <p:nvPr/>
          </p:nvSpPr>
          <p:spPr bwMode="auto">
            <a:xfrm>
              <a:off x="871538" y="279400"/>
              <a:ext cx="312738" cy="282575"/>
            </a:xfrm>
            <a:custGeom>
              <a:avLst/>
              <a:gdLst>
                <a:gd name="T0" fmla="*/ 41 w 95"/>
                <a:gd name="T1" fmla="*/ 86 h 86"/>
                <a:gd name="T2" fmla="*/ 41 w 95"/>
                <a:gd name="T3" fmla="*/ 86 h 86"/>
                <a:gd name="T4" fmla="*/ 10 w 95"/>
                <a:gd name="T5" fmla="*/ 64 h 86"/>
                <a:gd name="T6" fmla="*/ 6 w 95"/>
                <a:gd name="T7" fmla="*/ 8 h 86"/>
                <a:gd name="T8" fmla="*/ 6 w 95"/>
                <a:gd name="T9" fmla="*/ 6 h 86"/>
                <a:gd name="T10" fmla="*/ 8 w 95"/>
                <a:gd name="T11" fmla="*/ 6 h 86"/>
                <a:gd name="T12" fmla="*/ 15 w 95"/>
                <a:gd name="T13" fmla="*/ 1 h 86"/>
                <a:gd name="T14" fmla="*/ 16 w 95"/>
                <a:gd name="T15" fmla="*/ 0 h 86"/>
                <a:gd name="T16" fmla="*/ 64 w 95"/>
                <a:gd name="T17" fmla="*/ 0 h 86"/>
                <a:gd name="T18" fmla="*/ 65 w 95"/>
                <a:gd name="T19" fmla="*/ 1 h 86"/>
                <a:gd name="T20" fmla="*/ 72 w 95"/>
                <a:gd name="T21" fmla="*/ 7 h 86"/>
                <a:gd name="T22" fmla="*/ 73 w 95"/>
                <a:gd name="T23" fmla="*/ 7 h 86"/>
                <a:gd name="T24" fmla="*/ 73 w 95"/>
                <a:gd name="T25" fmla="*/ 8 h 86"/>
                <a:gd name="T26" fmla="*/ 42 w 95"/>
                <a:gd name="T27" fmla="*/ 86 h 86"/>
                <a:gd name="T28" fmla="*/ 41 w 95"/>
                <a:gd name="T29" fmla="*/ 86 h 86"/>
                <a:gd name="T30" fmla="*/ 10 w 95"/>
                <a:gd name="T31" fmla="*/ 10 h 86"/>
                <a:gd name="T32" fmla="*/ 14 w 95"/>
                <a:gd name="T33" fmla="*/ 62 h 86"/>
                <a:gd name="T34" fmla="*/ 41 w 95"/>
                <a:gd name="T35" fmla="*/ 82 h 86"/>
                <a:gd name="T36" fmla="*/ 69 w 95"/>
                <a:gd name="T37" fmla="*/ 11 h 86"/>
                <a:gd name="T38" fmla="*/ 62 w 95"/>
                <a:gd name="T39" fmla="*/ 4 h 86"/>
                <a:gd name="T40" fmla="*/ 18 w 95"/>
                <a:gd name="T41" fmla="*/ 4 h 86"/>
                <a:gd name="T42" fmla="*/ 10 w 95"/>
                <a:gd name="T4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5" h="86">
                  <a:moveTo>
                    <a:pt x="41" y="86"/>
                  </a:moveTo>
                  <a:cubicBezTo>
                    <a:pt x="41" y="86"/>
                    <a:pt x="41" y="86"/>
                    <a:pt x="41" y="86"/>
                  </a:cubicBezTo>
                  <a:cubicBezTo>
                    <a:pt x="40" y="86"/>
                    <a:pt x="21" y="82"/>
                    <a:pt x="10" y="64"/>
                  </a:cubicBezTo>
                  <a:cubicBezTo>
                    <a:pt x="1" y="50"/>
                    <a:pt x="0" y="31"/>
                    <a:pt x="6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12" y="6"/>
                    <a:pt x="15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6" y="2"/>
                    <a:pt x="69" y="6"/>
                    <a:pt x="72" y="7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9"/>
                    <a:pt x="95" y="64"/>
                    <a:pt x="42" y="86"/>
                  </a:cubicBezTo>
                  <a:lnTo>
                    <a:pt x="41" y="86"/>
                  </a:lnTo>
                  <a:close/>
                  <a:moveTo>
                    <a:pt x="10" y="10"/>
                  </a:moveTo>
                  <a:cubicBezTo>
                    <a:pt x="5" y="32"/>
                    <a:pt x="6" y="49"/>
                    <a:pt x="14" y="62"/>
                  </a:cubicBezTo>
                  <a:cubicBezTo>
                    <a:pt x="23" y="76"/>
                    <a:pt x="38" y="81"/>
                    <a:pt x="41" y="82"/>
                  </a:cubicBezTo>
                  <a:cubicBezTo>
                    <a:pt x="86" y="62"/>
                    <a:pt x="72" y="18"/>
                    <a:pt x="69" y="11"/>
                  </a:cubicBezTo>
                  <a:cubicBezTo>
                    <a:pt x="66" y="9"/>
                    <a:pt x="63" y="6"/>
                    <a:pt x="62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9"/>
                    <a:pt x="12" y="10"/>
                    <a:pt x="10" y="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9" name="Freeform 329"/>
            <p:cNvSpPr/>
            <p:nvPr/>
          </p:nvSpPr>
          <p:spPr bwMode="auto">
            <a:xfrm>
              <a:off x="993776" y="393700"/>
              <a:ext cx="19050" cy="42863"/>
            </a:xfrm>
            <a:custGeom>
              <a:avLst/>
              <a:gdLst>
                <a:gd name="T0" fmla="*/ 6 w 6"/>
                <a:gd name="T1" fmla="*/ 3 h 13"/>
                <a:gd name="T2" fmla="*/ 3 w 6"/>
                <a:gd name="T3" fmla="*/ 0 h 13"/>
                <a:gd name="T4" fmla="*/ 0 w 6"/>
                <a:gd name="T5" fmla="*/ 3 h 13"/>
                <a:gd name="T6" fmla="*/ 2 w 6"/>
                <a:gd name="T7" fmla="*/ 6 h 13"/>
                <a:gd name="T8" fmla="*/ 1 w 6"/>
                <a:gd name="T9" fmla="*/ 11 h 13"/>
                <a:gd name="T10" fmla="*/ 1 w 6"/>
                <a:gd name="T11" fmla="*/ 13 h 13"/>
                <a:gd name="T12" fmla="*/ 3 w 6"/>
                <a:gd name="T13" fmla="*/ 12 h 13"/>
                <a:gd name="T14" fmla="*/ 5 w 6"/>
                <a:gd name="T15" fmla="*/ 13 h 13"/>
                <a:gd name="T16" fmla="*/ 5 w 6"/>
                <a:gd name="T17" fmla="*/ 11 h 13"/>
                <a:gd name="T18" fmla="*/ 4 w 6"/>
                <a:gd name="T19" fmla="*/ 6 h 13"/>
                <a:gd name="T20" fmla="*/ 4 w 6"/>
                <a:gd name="T21" fmla="*/ 6 h 13"/>
                <a:gd name="T22" fmla="*/ 6 w 6"/>
                <a:gd name="T2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3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6"/>
                  </a:cubicBezTo>
                  <a:cubicBezTo>
                    <a:pt x="2" y="7"/>
                    <a:pt x="1" y="10"/>
                    <a:pt x="1" y="11"/>
                  </a:cubicBezTo>
                  <a:cubicBezTo>
                    <a:pt x="0" y="11"/>
                    <a:pt x="0" y="13"/>
                    <a:pt x="1" y="13"/>
                  </a:cubicBezTo>
                  <a:cubicBezTo>
                    <a:pt x="1" y="13"/>
                    <a:pt x="1" y="12"/>
                    <a:pt x="3" y="12"/>
                  </a:cubicBezTo>
                  <a:cubicBezTo>
                    <a:pt x="3" y="12"/>
                    <a:pt x="4" y="11"/>
                    <a:pt x="5" y="13"/>
                  </a:cubicBezTo>
                  <a:cubicBezTo>
                    <a:pt x="5" y="13"/>
                    <a:pt x="6" y="13"/>
                    <a:pt x="5" y="11"/>
                  </a:cubicBezTo>
                  <a:cubicBezTo>
                    <a:pt x="5" y="10"/>
                    <a:pt x="5" y="8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6" y="4"/>
                    <a:pt x="6" y="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0" name="Freeform 330"/>
            <p:cNvSpPr/>
            <p:nvPr/>
          </p:nvSpPr>
          <p:spPr bwMode="auto">
            <a:xfrm>
              <a:off x="982663" y="352425"/>
              <a:ext cx="39688" cy="25400"/>
            </a:xfrm>
            <a:custGeom>
              <a:avLst/>
              <a:gdLst>
                <a:gd name="T0" fmla="*/ 5 w 12"/>
                <a:gd name="T1" fmla="*/ 1 h 8"/>
                <a:gd name="T2" fmla="*/ 5 w 12"/>
                <a:gd name="T3" fmla="*/ 1 h 8"/>
                <a:gd name="T4" fmla="*/ 0 w 12"/>
                <a:gd name="T5" fmla="*/ 8 h 8"/>
                <a:gd name="T6" fmla="*/ 12 w 12"/>
                <a:gd name="T7" fmla="*/ 8 h 8"/>
                <a:gd name="T8" fmla="*/ 10 w 12"/>
                <a:gd name="T9" fmla="*/ 2 h 8"/>
                <a:gd name="T10" fmla="*/ 5 w 12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8">
                  <a:moveTo>
                    <a:pt x="5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5"/>
                    <a:pt x="11" y="3"/>
                    <a:pt x="10" y="2"/>
                  </a:cubicBezTo>
                  <a:cubicBezTo>
                    <a:pt x="8" y="0"/>
                    <a:pt x="5" y="1"/>
                    <a:pt x="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1" name="Freeform 331"/>
            <p:cNvSpPr>
              <a:spLocks noEditPoints="1"/>
            </p:cNvSpPr>
            <p:nvPr/>
          </p:nvSpPr>
          <p:spPr bwMode="auto">
            <a:xfrm>
              <a:off x="860426" y="300038"/>
              <a:ext cx="295275" cy="231775"/>
            </a:xfrm>
            <a:custGeom>
              <a:avLst/>
              <a:gdLst>
                <a:gd name="T0" fmla="*/ 70 w 89"/>
                <a:gd name="T1" fmla="*/ 6 h 71"/>
                <a:gd name="T2" fmla="*/ 63 w 89"/>
                <a:gd name="T3" fmla="*/ 0 h 71"/>
                <a:gd name="T4" fmla="*/ 23 w 89"/>
                <a:gd name="T5" fmla="*/ 0 h 71"/>
                <a:gd name="T6" fmla="*/ 15 w 89"/>
                <a:gd name="T7" fmla="*/ 5 h 71"/>
                <a:gd name="T8" fmla="*/ 44 w 89"/>
                <a:gd name="T9" fmla="*/ 71 h 71"/>
                <a:gd name="T10" fmla="*/ 70 w 89"/>
                <a:gd name="T11" fmla="*/ 6 h 71"/>
                <a:gd name="T12" fmla="*/ 58 w 89"/>
                <a:gd name="T13" fmla="*/ 43 h 71"/>
                <a:gd name="T14" fmla="*/ 53 w 89"/>
                <a:gd name="T15" fmla="*/ 47 h 71"/>
                <a:gd name="T16" fmla="*/ 33 w 89"/>
                <a:gd name="T17" fmla="*/ 47 h 71"/>
                <a:gd name="T18" fmla="*/ 28 w 89"/>
                <a:gd name="T19" fmla="*/ 43 h 71"/>
                <a:gd name="T20" fmla="*/ 28 w 89"/>
                <a:gd name="T21" fmla="*/ 29 h 71"/>
                <a:gd name="T22" fmla="*/ 33 w 89"/>
                <a:gd name="T23" fmla="*/ 24 h 71"/>
                <a:gd name="T24" fmla="*/ 33 w 89"/>
                <a:gd name="T25" fmla="*/ 24 h 71"/>
                <a:gd name="T26" fmla="*/ 42 w 89"/>
                <a:gd name="T27" fmla="*/ 13 h 71"/>
                <a:gd name="T28" fmla="*/ 49 w 89"/>
                <a:gd name="T29" fmla="*/ 15 h 71"/>
                <a:gd name="T30" fmla="*/ 53 w 89"/>
                <a:gd name="T31" fmla="*/ 24 h 71"/>
                <a:gd name="T32" fmla="*/ 53 w 89"/>
                <a:gd name="T33" fmla="*/ 24 h 71"/>
                <a:gd name="T34" fmla="*/ 58 w 89"/>
                <a:gd name="T35" fmla="*/ 29 h 71"/>
                <a:gd name="T36" fmla="*/ 58 w 89"/>
                <a:gd name="T37" fmla="*/ 4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71">
                  <a:moveTo>
                    <a:pt x="70" y="6"/>
                  </a:moveTo>
                  <a:cubicBezTo>
                    <a:pt x="66" y="5"/>
                    <a:pt x="63" y="0"/>
                    <a:pt x="6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6"/>
                    <a:pt x="15" y="5"/>
                    <a:pt x="15" y="5"/>
                  </a:cubicBezTo>
                  <a:cubicBezTo>
                    <a:pt x="0" y="63"/>
                    <a:pt x="44" y="71"/>
                    <a:pt x="44" y="71"/>
                  </a:cubicBezTo>
                  <a:cubicBezTo>
                    <a:pt x="89" y="52"/>
                    <a:pt x="70" y="6"/>
                    <a:pt x="70" y="6"/>
                  </a:cubicBezTo>
                  <a:close/>
                  <a:moveTo>
                    <a:pt x="58" y="43"/>
                  </a:moveTo>
                  <a:cubicBezTo>
                    <a:pt x="58" y="45"/>
                    <a:pt x="56" y="47"/>
                    <a:pt x="53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0" y="47"/>
                    <a:pt x="28" y="45"/>
                    <a:pt x="28" y="43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8" y="26"/>
                    <a:pt x="30" y="24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1"/>
                    <a:pt x="36" y="14"/>
                    <a:pt x="42" y="13"/>
                  </a:cubicBezTo>
                  <a:cubicBezTo>
                    <a:pt x="43" y="13"/>
                    <a:pt x="46" y="13"/>
                    <a:pt x="49" y="15"/>
                  </a:cubicBezTo>
                  <a:cubicBezTo>
                    <a:pt x="51" y="17"/>
                    <a:pt x="52" y="20"/>
                    <a:pt x="53" y="24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6" y="24"/>
                    <a:pt x="58" y="26"/>
                    <a:pt x="58" y="29"/>
                  </a:cubicBezTo>
                  <a:lnTo>
                    <a:pt x="58" y="4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9" name="组合 468"/>
          <p:cNvGrpSpPr/>
          <p:nvPr/>
        </p:nvGrpSpPr>
        <p:grpSpPr>
          <a:xfrm>
            <a:off x="7468330" y="2393458"/>
            <a:ext cx="275517" cy="107584"/>
            <a:chOff x="1030288" y="371475"/>
            <a:chExt cx="333376" cy="130176"/>
          </a:xfrm>
        </p:grpSpPr>
        <p:sp>
          <p:nvSpPr>
            <p:cNvPr id="465" name="Rectangle 335"/>
            <p:cNvSpPr>
              <a:spLocks noChangeArrowheads="1"/>
            </p:cNvSpPr>
            <p:nvPr/>
          </p:nvSpPr>
          <p:spPr bwMode="auto">
            <a:xfrm>
              <a:off x="1030288" y="374650"/>
              <a:ext cx="22225" cy="1238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6" name="Freeform 336"/>
            <p:cNvSpPr/>
            <p:nvPr/>
          </p:nvSpPr>
          <p:spPr bwMode="auto">
            <a:xfrm>
              <a:off x="1122363" y="371475"/>
              <a:ext cx="80963" cy="130175"/>
            </a:xfrm>
            <a:custGeom>
              <a:avLst/>
              <a:gdLst>
                <a:gd name="T0" fmla="*/ 1 w 25"/>
                <a:gd name="T1" fmla="*/ 28 h 38"/>
                <a:gd name="T2" fmla="*/ 10 w 25"/>
                <a:gd name="T3" fmla="*/ 31 h 38"/>
                <a:gd name="T4" fmla="*/ 15 w 25"/>
                <a:gd name="T5" fmla="*/ 30 h 38"/>
                <a:gd name="T6" fmla="*/ 17 w 25"/>
                <a:gd name="T7" fmla="*/ 28 h 38"/>
                <a:gd name="T8" fmla="*/ 16 w 25"/>
                <a:gd name="T9" fmla="*/ 25 h 38"/>
                <a:gd name="T10" fmla="*/ 9 w 25"/>
                <a:gd name="T11" fmla="*/ 21 h 38"/>
                <a:gd name="T12" fmla="*/ 0 w 25"/>
                <a:gd name="T13" fmla="*/ 11 h 38"/>
                <a:gd name="T14" fmla="*/ 4 w 25"/>
                <a:gd name="T15" fmla="*/ 3 h 38"/>
                <a:gd name="T16" fmla="*/ 14 w 25"/>
                <a:gd name="T17" fmla="*/ 0 h 38"/>
                <a:gd name="T18" fmla="*/ 23 w 25"/>
                <a:gd name="T19" fmla="*/ 1 h 38"/>
                <a:gd name="T20" fmla="*/ 23 w 25"/>
                <a:gd name="T21" fmla="*/ 9 h 38"/>
                <a:gd name="T22" fmla="*/ 15 w 25"/>
                <a:gd name="T23" fmla="*/ 6 h 38"/>
                <a:gd name="T24" fmla="*/ 10 w 25"/>
                <a:gd name="T25" fmla="*/ 7 h 38"/>
                <a:gd name="T26" fmla="*/ 9 w 25"/>
                <a:gd name="T27" fmla="*/ 10 h 38"/>
                <a:gd name="T28" fmla="*/ 10 w 25"/>
                <a:gd name="T29" fmla="*/ 13 h 38"/>
                <a:gd name="T30" fmla="*/ 15 w 25"/>
                <a:gd name="T31" fmla="*/ 16 h 38"/>
                <a:gd name="T32" fmla="*/ 23 w 25"/>
                <a:gd name="T33" fmla="*/ 21 h 38"/>
                <a:gd name="T34" fmla="*/ 25 w 25"/>
                <a:gd name="T35" fmla="*/ 27 h 38"/>
                <a:gd name="T36" fmla="*/ 21 w 25"/>
                <a:gd name="T37" fmla="*/ 35 h 38"/>
                <a:gd name="T38" fmla="*/ 11 w 25"/>
                <a:gd name="T39" fmla="*/ 38 h 38"/>
                <a:gd name="T40" fmla="*/ 1 w 25"/>
                <a:gd name="T41" fmla="*/ 36 h 38"/>
                <a:gd name="T42" fmla="*/ 1 w 25"/>
                <a:gd name="T43" fmla="*/ 2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38">
                  <a:moveTo>
                    <a:pt x="1" y="28"/>
                  </a:moveTo>
                  <a:cubicBezTo>
                    <a:pt x="3" y="30"/>
                    <a:pt x="7" y="31"/>
                    <a:pt x="10" y="31"/>
                  </a:cubicBezTo>
                  <a:cubicBezTo>
                    <a:pt x="13" y="31"/>
                    <a:pt x="14" y="31"/>
                    <a:pt x="15" y="30"/>
                  </a:cubicBezTo>
                  <a:cubicBezTo>
                    <a:pt x="16" y="30"/>
                    <a:pt x="17" y="29"/>
                    <a:pt x="17" y="28"/>
                  </a:cubicBezTo>
                  <a:cubicBezTo>
                    <a:pt x="17" y="27"/>
                    <a:pt x="16" y="26"/>
                    <a:pt x="16" y="25"/>
                  </a:cubicBezTo>
                  <a:cubicBezTo>
                    <a:pt x="15" y="24"/>
                    <a:pt x="12" y="23"/>
                    <a:pt x="9" y="21"/>
                  </a:cubicBezTo>
                  <a:cubicBezTo>
                    <a:pt x="3" y="19"/>
                    <a:pt x="0" y="15"/>
                    <a:pt x="0" y="11"/>
                  </a:cubicBezTo>
                  <a:cubicBezTo>
                    <a:pt x="0" y="7"/>
                    <a:pt x="2" y="5"/>
                    <a:pt x="4" y="3"/>
                  </a:cubicBezTo>
                  <a:cubicBezTo>
                    <a:pt x="7" y="1"/>
                    <a:pt x="10" y="0"/>
                    <a:pt x="14" y="0"/>
                  </a:cubicBezTo>
                  <a:cubicBezTo>
                    <a:pt x="18" y="0"/>
                    <a:pt x="21" y="0"/>
                    <a:pt x="23" y="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1" y="7"/>
                    <a:pt x="18" y="6"/>
                    <a:pt x="15" y="6"/>
                  </a:cubicBezTo>
                  <a:cubicBezTo>
                    <a:pt x="13" y="6"/>
                    <a:pt x="11" y="7"/>
                    <a:pt x="10" y="7"/>
                  </a:cubicBezTo>
                  <a:cubicBezTo>
                    <a:pt x="9" y="8"/>
                    <a:pt x="9" y="9"/>
                    <a:pt x="9" y="10"/>
                  </a:cubicBezTo>
                  <a:cubicBezTo>
                    <a:pt x="9" y="11"/>
                    <a:pt x="9" y="12"/>
                    <a:pt x="10" y="13"/>
                  </a:cubicBezTo>
                  <a:cubicBezTo>
                    <a:pt x="10" y="13"/>
                    <a:pt x="12" y="14"/>
                    <a:pt x="15" y="16"/>
                  </a:cubicBezTo>
                  <a:cubicBezTo>
                    <a:pt x="19" y="17"/>
                    <a:pt x="22" y="19"/>
                    <a:pt x="23" y="21"/>
                  </a:cubicBezTo>
                  <a:cubicBezTo>
                    <a:pt x="24" y="22"/>
                    <a:pt x="25" y="24"/>
                    <a:pt x="25" y="27"/>
                  </a:cubicBezTo>
                  <a:cubicBezTo>
                    <a:pt x="25" y="30"/>
                    <a:pt x="24" y="33"/>
                    <a:pt x="21" y="35"/>
                  </a:cubicBezTo>
                  <a:cubicBezTo>
                    <a:pt x="19" y="37"/>
                    <a:pt x="15" y="38"/>
                    <a:pt x="11" y="38"/>
                  </a:cubicBezTo>
                  <a:cubicBezTo>
                    <a:pt x="7" y="38"/>
                    <a:pt x="3" y="37"/>
                    <a:pt x="1" y="36"/>
                  </a:cubicBezTo>
                  <a:lnTo>
                    <a:pt x="1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7" name="Freeform 337"/>
            <p:cNvSpPr>
              <a:spLocks noEditPoints="1"/>
            </p:cNvSpPr>
            <p:nvPr/>
          </p:nvSpPr>
          <p:spPr bwMode="auto">
            <a:xfrm>
              <a:off x="1216026" y="404813"/>
              <a:ext cx="79375" cy="96838"/>
            </a:xfrm>
            <a:custGeom>
              <a:avLst/>
              <a:gdLst>
                <a:gd name="T0" fmla="*/ 24 w 24"/>
                <a:gd name="T1" fmla="*/ 16 h 28"/>
                <a:gd name="T2" fmla="*/ 7 w 24"/>
                <a:gd name="T3" fmla="*/ 16 h 28"/>
                <a:gd name="T4" fmla="*/ 15 w 24"/>
                <a:gd name="T5" fmla="*/ 22 h 28"/>
                <a:gd name="T6" fmla="*/ 22 w 24"/>
                <a:gd name="T7" fmla="*/ 20 h 28"/>
                <a:gd name="T8" fmla="*/ 22 w 24"/>
                <a:gd name="T9" fmla="*/ 26 h 28"/>
                <a:gd name="T10" fmla="*/ 13 w 24"/>
                <a:gd name="T11" fmla="*/ 28 h 28"/>
                <a:gd name="T12" fmla="*/ 3 w 24"/>
                <a:gd name="T13" fmla="*/ 24 h 28"/>
                <a:gd name="T14" fmla="*/ 0 w 24"/>
                <a:gd name="T15" fmla="*/ 14 h 28"/>
                <a:gd name="T16" fmla="*/ 3 w 24"/>
                <a:gd name="T17" fmla="*/ 4 h 28"/>
                <a:gd name="T18" fmla="*/ 13 w 24"/>
                <a:gd name="T19" fmla="*/ 0 h 28"/>
                <a:gd name="T20" fmla="*/ 21 w 24"/>
                <a:gd name="T21" fmla="*/ 4 h 28"/>
                <a:gd name="T22" fmla="*/ 24 w 24"/>
                <a:gd name="T23" fmla="*/ 13 h 28"/>
                <a:gd name="T24" fmla="*/ 24 w 24"/>
                <a:gd name="T25" fmla="*/ 16 h 28"/>
                <a:gd name="T26" fmla="*/ 17 w 24"/>
                <a:gd name="T27" fmla="*/ 11 h 28"/>
                <a:gd name="T28" fmla="*/ 13 w 24"/>
                <a:gd name="T29" fmla="*/ 6 h 28"/>
                <a:gd name="T30" fmla="*/ 9 w 24"/>
                <a:gd name="T31" fmla="*/ 7 h 28"/>
                <a:gd name="T32" fmla="*/ 7 w 24"/>
                <a:gd name="T33" fmla="*/ 11 h 28"/>
                <a:gd name="T34" fmla="*/ 17 w 24"/>
                <a:gd name="T35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8">
                  <a:moveTo>
                    <a:pt x="24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8" y="20"/>
                    <a:pt x="10" y="22"/>
                    <a:pt x="15" y="22"/>
                  </a:cubicBezTo>
                  <a:cubicBezTo>
                    <a:pt x="17" y="22"/>
                    <a:pt x="20" y="21"/>
                    <a:pt x="22" y="20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7"/>
                    <a:pt x="17" y="28"/>
                    <a:pt x="13" y="28"/>
                  </a:cubicBezTo>
                  <a:cubicBezTo>
                    <a:pt x="9" y="28"/>
                    <a:pt x="5" y="26"/>
                    <a:pt x="3" y="24"/>
                  </a:cubicBezTo>
                  <a:cubicBezTo>
                    <a:pt x="1" y="22"/>
                    <a:pt x="0" y="19"/>
                    <a:pt x="0" y="14"/>
                  </a:cubicBezTo>
                  <a:cubicBezTo>
                    <a:pt x="0" y="10"/>
                    <a:pt x="1" y="7"/>
                    <a:pt x="3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9" y="1"/>
                    <a:pt x="21" y="4"/>
                  </a:cubicBezTo>
                  <a:cubicBezTo>
                    <a:pt x="23" y="6"/>
                    <a:pt x="24" y="9"/>
                    <a:pt x="24" y="13"/>
                  </a:cubicBezTo>
                  <a:lnTo>
                    <a:pt x="24" y="16"/>
                  </a:lnTo>
                  <a:close/>
                  <a:moveTo>
                    <a:pt x="17" y="11"/>
                  </a:moveTo>
                  <a:cubicBezTo>
                    <a:pt x="17" y="7"/>
                    <a:pt x="16" y="6"/>
                    <a:pt x="13" y="6"/>
                  </a:cubicBezTo>
                  <a:cubicBezTo>
                    <a:pt x="11" y="6"/>
                    <a:pt x="10" y="6"/>
                    <a:pt x="9" y="7"/>
                  </a:cubicBezTo>
                  <a:cubicBezTo>
                    <a:pt x="8" y="8"/>
                    <a:pt x="7" y="10"/>
                    <a:pt x="7" y="11"/>
                  </a:cubicBezTo>
                  <a:lnTo>
                    <a:pt x="17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8" name="Freeform 338"/>
            <p:cNvSpPr/>
            <p:nvPr/>
          </p:nvSpPr>
          <p:spPr bwMode="auto">
            <a:xfrm>
              <a:off x="1304926" y="381000"/>
              <a:ext cx="58738" cy="120650"/>
            </a:xfrm>
            <a:custGeom>
              <a:avLst/>
              <a:gdLst>
                <a:gd name="T0" fmla="*/ 18 w 18"/>
                <a:gd name="T1" fmla="*/ 34 h 35"/>
                <a:gd name="T2" fmla="*/ 12 w 18"/>
                <a:gd name="T3" fmla="*/ 35 h 35"/>
                <a:gd name="T4" fmla="*/ 4 w 18"/>
                <a:gd name="T5" fmla="*/ 26 h 35"/>
                <a:gd name="T6" fmla="*/ 4 w 18"/>
                <a:gd name="T7" fmla="*/ 14 h 35"/>
                <a:gd name="T8" fmla="*/ 0 w 18"/>
                <a:gd name="T9" fmla="*/ 14 h 35"/>
                <a:gd name="T10" fmla="*/ 0 w 18"/>
                <a:gd name="T11" fmla="*/ 8 h 35"/>
                <a:gd name="T12" fmla="*/ 4 w 18"/>
                <a:gd name="T13" fmla="*/ 8 h 35"/>
                <a:gd name="T14" fmla="*/ 4 w 18"/>
                <a:gd name="T15" fmla="*/ 2 h 35"/>
                <a:gd name="T16" fmla="*/ 12 w 18"/>
                <a:gd name="T17" fmla="*/ 0 h 35"/>
                <a:gd name="T18" fmla="*/ 12 w 18"/>
                <a:gd name="T19" fmla="*/ 8 h 35"/>
                <a:gd name="T20" fmla="*/ 18 w 18"/>
                <a:gd name="T21" fmla="*/ 8 h 35"/>
                <a:gd name="T22" fmla="*/ 18 w 18"/>
                <a:gd name="T23" fmla="*/ 14 h 35"/>
                <a:gd name="T24" fmla="*/ 12 w 18"/>
                <a:gd name="T25" fmla="*/ 14 h 35"/>
                <a:gd name="T26" fmla="*/ 12 w 18"/>
                <a:gd name="T27" fmla="*/ 25 h 35"/>
                <a:gd name="T28" fmla="*/ 15 w 18"/>
                <a:gd name="T29" fmla="*/ 29 h 35"/>
                <a:gd name="T30" fmla="*/ 18 w 18"/>
                <a:gd name="T31" fmla="*/ 28 h 35"/>
                <a:gd name="T32" fmla="*/ 18 w 18"/>
                <a:gd name="T33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5">
                  <a:moveTo>
                    <a:pt x="18" y="34"/>
                  </a:moveTo>
                  <a:cubicBezTo>
                    <a:pt x="16" y="34"/>
                    <a:pt x="15" y="35"/>
                    <a:pt x="12" y="35"/>
                  </a:cubicBezTo>
                  <a:cubicBezTo>
                    <a:pt x="7" y="35"/>
                    <a:pt x="4" y="32"/>
                    <a:pt x="4" y="26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7"/>
                    <a:pt x="13" y="29"/>
                    <a:pt x="15" y="29"/>
                  </a:cubicBezTo>
                  <a:cubicBezTo>
                    <a:pt x="16" y="29"/>
                    <a:pt x="17" y="28"/>
                    <a:pt x="18" y="28"/>
                  </a:cubicBezTo>
                  <a:lnTo>
                    <a:pt x="18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14" name="组合 513"/>
          <p:cNvGrpSpPr/>
          <p:nvPr/>
        </p:nvGrpSpPr>
        <p:grpSpPr>
          <a:xfrm>
            <a:off x="6992130" y="2314478"/>
            <a:ext cx="161636" cy="265545"/>
            <a:chOff x="811213" y="273050"/>
            <a:chExt cx="177800" cy="292100"/>
          </a:xfrm>
        </p:grpSpPr>
        <p:sp>
          <p:nvSpPr>
            <p:cNvPr id="503" name="Rectangle 371"/>
            <p:cNvSpPr>
              <a:spLocks noChangeArrowheads="1"/>
            </p:cNvSpPr>
            <p:nvPr/>
          </p:nvSpPr>
          <p:spPr bwMode="auto">
            <a:xfrm>
              <a:off x="925513" y="488950"/>
              <a:ext cx="26988" cy="33338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4" name="Rectangle 372"/>
            <p:cNvSpPr>
              <a:spLocks noChangeArrowheads="1"/>
            </p:cNvSpPr>
            <p:nvPr/>
          </p:nvSpPr>
          <p:spPr bwMode="auto">
            <a:xfrm>
              <a:off x="884238" y="488950"/>
              <a:ext cx="26988" cy="33338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5" name="Rectangle 373"/>
            <p:cNvSpPr>
              <a:spLocks noChangeArrowheads="1"/>
            </p:cNvSpPr>
            <p:nvPr/>
          </p:nvSpPr>
          <p:spPr bwMode="auto">
            <a:xfrm>
              <a:off x="847726" y="488950"/>
              <a:ext cx="23813" cy="33338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6" name="Freeform 374"/>
            <p:cNvSpPr>
              <a:spLocks noEditPoints="1"/>
            </p:cNvSpPr>
            <p:nvPr/>
          </p:nvSpPr>
          <p:spPr bwMode="auto">
            <a:xfrm>
              <a:off x="811213" y="273050"/>
              <a:ext cx="177800" cy="292100"/>
            </a:xfrm>
            <a:custGeom>
              <a:avLst/>
              <a:gdLst>
                <a:gd name="T0" fmla="*/ 42 w 53"/>
                <a:gd name="T1" fmla="*/ 89 h 89"/>
                <a:gd name="T2" fmla="*/ 11 w 53"/>
                <a:gd name="T3" fmla="*/ 89 h 89"/>
                <a:gd name="T4" fmla="*/ 0 w 53"/>
                <a:gd name="T5" fmla="*/ 76 h 89"/>
                <a:gd name="T6" fmla="*/ 0 w 53"/>
                <a:gd name="T7" fmla="*/ 13 h 89"/>
                <a:gd name="T8" fmla="*/ 11 w 53"/>
                <a:gd name="T9" fmla="*/ 0 h 89"/>
                <a:gd name="T10" fmla="*/ 42 w 53"/>
                <a:gd name="T11" fmla="*/ 0 h 89"/>
                <a:gd name="T12" fmla="*/ 53 w 53"/>
                <a:gd name="T13" fmla="*/ 13 h 89"/>
                <a:gd name="T14" fmla="*/ 53 w 53"/>
                <a:gd name="T15" fmla="*/ 76 h 89"/>
                <a:gd name="T16" fmla="*/ 42 w 53"/>
                <a:gd name="T17" fmla="*/ 89 h 89"/>
                <a:gd name="T18" fmla="*/ 11 w 53"/>
                <a:gd name="T19" fmla="*/ 2 h 89"/>
                <a:gd name="T20" fmla="*/ 3 w 53"/>
                <a:gd name="T21" fmla="*/ 13 h 89"/>
                <a:gd name="T22" fmla="*/ 3 w 53"/>
                <a:gd name="T23" fmla="*/ 76 h 89"/>
                <a:gd name="T24" fmla="*/ 11 w 53"/>
                <a:gd name="T25" fmla="*/ 87 h 89"/>
                <a:gd name="T26" fmla="*/ 42 w 53"/>
                <a:gd name="T27" fmla="*/ 87 h 89"/>
                <a:gd name="T28" fmla="*/ 50 w 53"/>
                <a:gd name="T29" fmla="*/ 76 h 89"/>
                <a:gd name="T30" fmla="*/ 50 w 53"/>
                <a:gd name="T31" fmla="*/ 13 h 89"/>
                <a:gd name="T32" fmla="*/ 42 w 53"/>
                <a:gd name="T33" fmla="*/ 2 h 89"/>
                <a:gd name="T34" fmla="*/ 11 w 53"/>
                <a:gd name="T35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89">
                  <a:moveTo>
                    <a:pt x="42" y="89"/>
                  </a:moveTo>
                  <a:cubicBezTo>
                    <a:pt x="11" y="89"/>
                    <a:pt x="11" y="89"/>
                    <a:pt x="11" y="89"/>
                  </a:cubicBezTo>
                  <a:cubicBezTo>
                    <a:pt x="5" y="89"/>
                    <a:pt x="0" y="83"/>
                    <a:pt x="0" y="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1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8" y="0"/>
                    <a:pt x="53" y="6"/>
                    <a:pt x="53" y="13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83"/>
                    <a:pt x="48" y="89"/>
                    <a:pt x="42" y="89"/>
                  </a:cubicBezTo>
                  <a:close/>
                  <a:moveTo>
                    <a:pt x="11" y="2"/>
                  </a:moveTo>
                  <a:cubicBezTo>
                    <a:pt x="7" y="2"/>
                    <a:pt x="3" y="7"/>
                    <a:pt x="3" y="13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82"/>
                    <a:pt x="7" y="87"/>
                    <a:pt x="11" y="87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6" y="87"/>
                    <a:pt x="50" y="82"/>
                    <a:pt x="50" y="76"/>
                  </a:cubicBezTo>
                  <a:cubicBezTo>
                    <a:pt x="50" y="13"/>
                    <a:pt x="50" y="13"/>
                    <a:pt x="50" y="13"/>
                  </a:cubicBezTo>
                  <a:cubicBezTo>
                    <a:pt x="50" y="7"/>
                    <a:pt x="46" y="2"/>
                    <a:pt x="42" y="2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7" name="Rectangle 375"/>
            <p:cNvSpPr>
              <a:spLocks noChangeArrowheads="1"/>
            </p:cNvSpPr>
            <p:nvPr/>
          </p:nvSpPr>
          <p:spPr bwMode="auto">
            <a:xfrm>
              <a:off x="925513" y="439738"/>
              <a:ext cx="26988" cy="33338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8" name="Rectangle 376"/>
            <p:cNvSpPr>
              <a:spLocks noChangeArrowheads="1"/>
            </p:cNvSpPr>
            <p:nvPr/>
          </p:nvSpPr>
          <p:spPr bwMode="auto">
            <a:xfrm>
              <a:off x="925513" y="392113"/>
              <a:ext cx="26988" cy="34925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9" name="Rectangle 377"/>
            <p:cNvSpPr>
              <a:spLocks noChangeArrowheads="1"/>
            </p:cNvSpPr>
            <p:nvPr/>
          </p:nvSpPr>
          <p:spPr bwMode="auto">
            <a:xfrm>
              <a:off x="884238" y="439738"/>
              <a:ext cx="26988" cy="33338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0" name="Rectangle 378"/>
            <p:cNvSpPr>
              <a:spLocks noChangeArrowheads="1"/>
            </p:cNvSpPr>
            <p:nvPr/>
          </p:nvSpPr>
          <p:spPr bwMode="auto">
            <a:xfrm>
              <a:off x="884238" y="392113"/>
              <a:ext cx="26988" cy="34925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1" name="Rectangle 379"/>
            <p:cNvSpPr>
              <a:spLocks noChangeArrowheads="1"/>
            </p:cNvSpPr>
            <p:nvPr/>
          </p:nvSpPr>
          <p:spPr bwMode="auto">
            <a:xfrm>
              <a:off x="847726" y="439738"/>
              <a:ext cx="23813" cy="33338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2" name="Rectangle 380"/>
            <p:cNvSpPr>
              <a:spLocks noChangeArrowheads="1"/>
            </p:cNvSpPr>
            <p:nvPr/>
          </p:nvSpPr>
          <p:spPr bwMode="auto">
            <a:xfrm>
              <a:off x="847726" y="392113"/>
              <a:ext cx="23813" cy="34925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3" name="Rectangle 381"/>
            <p:cNvSpPr>
              <a:spLocks noChangeArrowheads="1"/>
            </p:cNvSpPr>
            <p:nvPr/>
          </p:nvSpPr>
          <p:spPr bwMode="auto">
            <a:xfrm>
              <a:off x="847726" y="315913"/>
              <a:ext cx="104775" cy="49213"/>
            </a:xfrm>
            <a:prstGeom prst="rect">
              <a:avLst/>
            </a:prstGeom>
            <a:solidFill>
              <a:srgbClr val="0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379324" y="2486863"/>
            <a:ext cx="403182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" b="1" dirty="0">
                <a:latin typeface="+mj-lt"/>
                <a:ea typeface="微软雅黑" panose="020B0503020204020204" pitchFamily="34" charset="-122"/>
              </a:rPr>
              <a:t>ON/OFF</a:t>
            </a:r>
          </a:p>
        </p:txBody>
      </p: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8491158" y="2291755"/>
            <a:ext cx="190165" cy="229837"/>
          </a:xfrm>
          <a:custGeom>
            <a:avLst/>
            <a:gdLst>
              <a:gd name="T0" fmla="*/ 2663 w 2731"/>
              <a:gd name="T1" fmla="*/ 2867 h 3004"/>
              <a:gd name="T2" fmla="*/ 2595 w 2731"/>
              <a:gd name="T3" fmla="*/ 2867 h 3004"/>
              <a:gd name="T4" fmla="*/ 2595 w 2731"/>
              <a:gd name="T5" fmla="*/ 171 h 3004"/>
              <a:gd name="T6" fmla="*/ 2424 w 2731"/>
              <a:gd name="T7" fmla="*/ 0 h 3004"/>
              <a:gd name="T8" fmla="*/ 308 w 2731"/>
              <a:gd name="T9" fmla="*/ 0 h 3004"/>
              <a:gd name="T10" fmla="*/ 137 w 2731"/>
              <a:gd name="T11" fmla="*/ 171 h 3004"/>
              <a:gd name="T12" fmla="*/ 137 w 2731"/>
              <a:gd name="T13" fmla="*/ 2867 h 3004"/>
              <a:gd name="T14" fmla="*/ 69 w 2731"/>
              <a:gd name="T15" fmla="*/ 2867 h 3004"/>
              <a:gd name="T16" fmla="*/ 0 w 2731"/>
              <a:gd name="T17" fmla="*/ 2936 h 3004"/>
              <a:gd name="T18" fmla="*/ 69 w 2731"/>
              <a:gd name="T19" fmla="*/ 3004 h 3004"/>
              <a:gd name="T20" fmla="*/ 2663 w 2731"/>
              <a:gd name="T21" fmla="*/ 3004 h 3004"/>
              <a:gd name="T22" fmla="*/ 2731 w 2731"/>
              <a:gd name="T23" fmla="*/ 2936 h 3004"/>
              <a:gd name="T24" fmla="*/ 2663 w 2731"/>
              <a:gd name="T25" fmla="*/ 2867 h 3004"/>
              <a:gd name="T26" fmla="*/ 547 w 2731"/>
              <a:gd name="T27" fmla="*/ 2867 h 3004"/>
              <a:gd name="T28" fmla="*/ 547 w 2731"/>
              <a:gd name="T29" fmla="*/ 410 h 3004"/>
              <a:gd name="T30" fmla="*/ 2185 w 2731"/>
              <a:gd name="T31" fmla="*/ 410 h 3004"/>
              <a:gd name="T32" fmla="*/ 2185 w 2731"/>
              <a:gd name="T33" fmla="*/ 1297 h 3004"/>
              <a:gd name="T34" fmla="*/ 2253 w 2731"/>
              <a:gd name="T35" fmla="*/ 1366 h 3004"/>
              <a:gd name="T36" fmla="*/ 2321 w 2731"/>
              <a:gd name="T37" fmla="*/ 1297 h 3004"/>
              <a:gd name="T38" fmla="*/ 2321 w 2731"/>
              <a:gd name="T39" fmla="*/ 342 h 3004"/>
              <a:gd name="T40" fmla="*/ 2301 w 2731"/>
              <a:gd name="T41" fmla="*/ 293 h 3004"/>
              <a:gd name="T42" fmla="*/ 2253 w 2731"/>
              <a:gd name="T43" fmla="*/ 273 h 3004"/>
              <a:gd name="T44" fmla="*/ 478 w 2731"/>
              <a:gd name="T45" fmla="*/ 273 h 3004"/>
              <a:gd name="T46" fmla="*/ 430 w 2731"/>
              <a:gd name="T47" fmla="*/ 293 h 3004"/>
              <a:gd name="T48" fmla="*/ 410 w 2731"/>
              <a:gd name="T49" fmla="*/ 342 h 3004"/>
              <a:gd name="T50" fmla="*/ 410 w 2731"/>
              <a:gd name="T51" fmla="*/ 2867 h 3004"/>
              <a:gd name="T52" fmla="*/ 273 w 2731"/>
              <a:gd name="T53" fmla="*/ 2867 h 3004"/>
              <a:gd name="T54" fmla="*/ 273 w 2731"/>
              <a:gd name="T55" fmla="*/ 171 h 3004"/>
              <a:gd name="T56" fmla="*/ 308 w 2731"/>
              <a:gd name="T57" fmla="*/ 137 h 3004"/>
              <a:gd name="T58" fmla="*/ 2424 w 2731"/>
              <a:gd name="T59" fmla="*/ 137 h 3004"/>
              <a:gd name="T60" fmla="*/ 2458 w 2731"/>
              <a:gd name="T61" fmla="*/ 171 h 3004"/>
              <a:gd name="T62" fmla="*/ 2458 w 2731"/>
              <a:gd name="T63" fmla="*/ 2867 h 3004"/>
              <a:gd name="T64" fmla="*/ 547 w 2731"/>
              <a:gd name="T65" fmla="*/ 2867 h 3004"/>
              <a:gd name="T66" fmla="*/ 2321 w 2731"/>
              <a:gd name="T67" fmla="*/ 1843 h 3004"/>
              <a:gd name="T68" fmla="*/ 2321 w 2731"/>
              <a:gd name="T69" fmla="*/ 2663 h 3004"/>
              <a:gd name="T70" fmla="*/ 2253 w 2731"/>
              <a:gd name="T71" fmla="*/ 2731 h 3004"/>
              <a:gd name="T72" fmla="*/ 2185 w 2731"/>
              <a:gd name="T73" fmla="*/ 2663 h 3004"/>
              <a:gd name="T74" fmla="*/ 2185 w 2731"/>
              <a:gd name="T75" fmla="*/ 1843 h 3004"/>
              <a:gd name="T76" fmla="*/ 2253 w 2731"/>
              <a:gd name="T77" fmla="*/ 1775 h 3004"/>
              <a:gd name="T78" fmla="*/ 2321 w 2731"/>
              <a:gd name="T79" fmla="*/ 1843 h 3004"/>
              <a:gd name="T80" fmla="*/ 2321 w 2731"/>
              <a:gd name="T81" fmla="*/ 1570 h 3004"/>
              <a:gd name="T82" fmla="*/ 2301 w 2731"/>
              <a:gd name="T83" fmla="*/ 1619 h 3004"/>
              <a:gd name="T84" fmla="*/ 2253 w 2731"/>
              <a:gd name="T85" fmla="*/ 1639 h 3004"/>
              <a:gd name="T86" fmla="*/ 1844 w 2731"/>
              <a:gd name="T87" fmla="*/ 1639 h 3004"/>
              <a:gd name="T88" fmla="*/ 1775 w 2731"/>
              <a:gd name="T89" fmla="*/ 1570 h 3004"/>
              <a:gd name="T90" fmla="*/ 1844 w 2731"/>
              <a:gd name="T91" fmla="*/ 1502 h 3004"/>
              <a:gd name="T92" fmla="*/ 2253 w 2731"/>
              <a:gd name="T93" fmla="*/ 1502 h 3004"/>
              <a:gd name="T94" fmla="*/ 2301 w 2731"/>
              <a:gd name="T95" fmla="*/ 1522 h 3004"/>
              <a:gd name="T96" fmla="*/ 2321 w 2731"/>
              <a:gd name="T97" fmla="*/ 1570 h 3004"/>
              <a:gd name="T98" fmla="*/ 2321 w 2731"/>
              <a:gd name="T99" fmla="*/ 1570 h 3004"/>
              <a:gd name="T100" fmla="*/ 2321 w 2731"/>
              <a:gd name="T101" fmla="*/ 1570 h 3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731" h="3004">
                <a:moveTo>
                  <a:pt x="2663" y="2867"/>
                </a:moveTo>
                <a:cubicBezTo>
                  <a:pt x="2595" y="2867"/>
                  <a:pt x="2595" y="2867"/>
                  <a:pt x="2595" y="2867"/>
                </a:cubicBezTo>
                <a:cubicBezTo>
                  <a:pt x="2595" y="171"/>
                  <a:pt x="2595" y="171"/>
                  <a:pt x="2595" y="171"/>
                </a:cubicBezTo>
                <a:cubicBezTo>
                  <a:pt x="2594" y="77"/>
                  <a:pt x="2518" y="0"/>
                  <a:pt x="2424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213" y="0"/>
                  <a:pt x="137" y="77"/>
                  <a:pt x="137" y="171"/>
                </a:cubicBezTo>
                <a:cubicBezTo>
                  <a:pt x="137" y="2867"/>
                  <a:pt x="137" y="2867"/>
                  <a:pt x="137" y="2867"/>
                </a:cubicBezTo>
                <a:cubicBezTo>
                  <a:pt x="69" y="2867"/>
                  <a:pt x="69" y="2867"/>
                  <a:pt x="69" y="2867"/>
                </a:cubicBezTo>
                <a:cubicBezTo>
                  <a:pt x="31" y="2867"/>
                  <a:pt x="0" y="2898"/>
                  <a:pt x="0" y="2936"/>
                </a:cubicBezTo>
                <a:cubicBezTo>
                  <a:pt x="0" y="2973"/>
                  <a:pt x="31" y="3004"/>
                  <a:pt x="69" y="3004"/>
                </a:cubicBezTo>
                <a:cubicBezTo>
                  <a:pt x="2663" y="3004"/>
                  <a:pt x="2663" y="3004"/>
                  <a:pt x="2663" y="3004"/>
                </a:cubicBezTo>
                <a:cubicBezTo>
                  <a:pt x="2701" y="3004"/>
                  <a:pt x="2731" y="2973"/>
                  <a:pt x="2731" y="2936"/>
                </a:cubicBezTo>
                <a:cubicBezTo>
                  <a:pt x="2731" y="2898"/>
                  <a:pt x="2701" y="2867"/>
                  <a:pt x="2663" y="2867"/>
                </a:cubicBezTo>
                <a:close/>
                <a:moveTo>
                  <a:pt x="547" y="2867"/>
                </a:moveTo>
                <a:cubicBezTo>
                  <a:pt x="547" y="410"/>
                  <a:pt x="547" y="410"/>
                  <a:pt x="547" y="410"/>
                </a:cubicBezTo>
                <a:cubicBezTo>
                  <a:pt x="2185" y="410"/>
                  <a:pt x="2185" y="410"/>
                  <a:pt x="2185" y="410"/>
                </a:cubicBezTo>
                <a:cubicBezTo>
                  <a:pt x="2185" y="1297"/>
                  <a:pt x="2185" y="1297"/>
                  <a:pt x="2185" y="1297"/>
                </a:cubicBezTo>
                <a:cubicBezTo>
                  <a:pt x="2185" y="1335"/>
                  <a:pt x="2216" y="1366"/>
                  <a:pt x="2253" y="1366"/>
                </a:cubicBezTo>
                <a:cubicBezTo>
                  <a:pt x="2291" y="1366"/>
                  <a:pt x="2321" y="1335"/>
                  <a:pt x="2321" y="1297"/>
                </a:cubicBezTo>
                <a:cubicBezTo>
                  <a:pt x="2321" y="342"/>
                  <a:pt x="2321" y="342"/>
                  <a:pt x="2321" y="342"/>
                </a:cubicBezTo>
                <a:cubicBezTo>
                  <a:pt x="2321" y="324"/>
                  <a:pt x="2314" y="306"/>
                  <a:pt x="2301" y="293"/>
                </a:cubicBezTo>
                <a:cubicBezTo>
                  <a:pt x="2289" y="281"/>
                  <a:pt x="2271" y="273"/>
                  <a:pt x="2253" y="273"/>
                </a:cubicBezTo>
                <a:cubicBezTo>
                  <a:pt x="478" y="273"/>
                  <a:pt x="478" y="273"/>
                  <a:pt x="478" y="273"/>
                </a:cubicBezTo>
                <a:cubicBezTo>
                  <a:pt x="460" y="273"/>
                  <a:pt x="443" y="281"/>
                  <a:pt x="430" y="293"/>
                </a:cubicBezTo>
                <a:cubicBezTo>
                  <a:pt x="417" y="306"/>
                  <a:pt x="410" y="324"/>
                  <a:pt x="410" y="342"/>
                </a:cubicBezTo>
                <a:cubicBezTo>
                  <a:pt x="410" y="2867"/>
                  <a:pt x="410" y="2867"/>
                  <a:pt x="410" y="2867"/>
                </a:cubicBezTo>
                <a:cubicBezTo>
                  <a:pt x="273" y="2867"/>
                  <a:pt x="273" y="2867"/>
                  <a:pt x="273" y="2867"/>
                </a:cubicBezTo>
                <a:cubicBezTo>
                  <a:pt x="273" y="171"/>
                  <a:pt x="273" y="171"/>
                  <a:pt x="273" y="171"/>
                </a:cubicBezTo>
                <a:cubicBezTo>
                  <a:pt x="273" y="152"/>
                  <a:pt x="289" y="137"/>
                  <a:pt x="308" y="137"/>
                </a:cubicBezTo>
                <a:cubicBezTo>
                  <a:pt x="2424" y="137"/>
                  <a:pt x="2424" y="137"/>
                  <a:pt x="2424" y="137"/>
                </a:cubicBezTo>
                <a:cubicBezTo>
                  <a:pt x="2443" y="137"/>
                  <a:pt x="2458" y="152"/>
                  <a:pt x="2458" y="171"/>
                </a:cubicBezTo>
                <a:cubicBezTo>
                  <a:pt x="2458" y="2867"/>
                  <a:pt x="2458" y="2867"/>
                  <a:pt x="2458" y="2867"/>
                </a:cubicBezTo>
                <a:lnTo>
                  <a:pt x="547" y="2867"/>
                </a:lnTo>
                <a:close/>
                <a:moveTo>
                  <a:pt x="2321" y="1843"/>
                </a:moveTo>
                <a:cubicBezTo>
                  <a:pt x="2321" y="2663"/>
                  <a:pt x="2321" y="2663"/>
                  <a:pt x="2321" y="2663"/>
                </a:cubicBezTo>
                <a:cubicBezTo>
                  <a:pt x="2321" y="2700"/>
                  <a:pt x="2291" y="2731"/>
                  <a:pt x="2253" y="2731"/>
                </a:cubicBezTo>
                <a:cubicBezTo>
                  <a:pt x="2216" y="2731"/>
                  <a:pt x="2185" y="2700"/>
                  <a:pt x="2185" y="2663"/>
                </a:cubicBezTo>
                <a:cubicBezTo>
                  <a:pt x="2185" y="1843"/>
                  <a:pt x="2185" y="1843"/>
                  <a:pt x="2185" y="1843"/>
                </a:cubicBezTo>
                <a:cubicBezTo>
                  <a:pt x="2185" y="1806"/>
                  <a:pt x="2216" y="1775"/>
                  <a:pt x="2253" y="1775"/>
                </a:cubicBezTo>
                <a:cubicBezTo>
                  <a:pt x="2291" y="1775"/>
                  <a:pt x="2321" y="1806"/>
                  <a:pt x="2321" y="1843"/>
                </a:cubicBezTo>
                <a:close/>
                <a:moveTo>
                  <a:pt x="2321" y="1570"/>
                </a:moveTo>
                <a:cubicBezTo>
                  <a:pt x="2321" y="1589"/>
                  <a:pt x="2314" y="1606"/>
                  <a:pt x="2301" y="1619"/>
                </a:cubicBezTo>
                <a:cubicBezTo>
                  <a:pt x="2289" y="1631"/>
                  <a:pt x="2271" y="1639"/>
                  <a:pt x="2253" y="1639"/>
                </a:cubicBezTo>
                <a:cubicBezTo>
                  <a:pt x="1844" y="1639"/>
                  <a:pt x="1844" y="1639"/>
                  <a:pt x="1844" y="1639"/>
                </a:cubicBezTo>
                <a:cubicBezTo>
                  <a:pt x="1806" y="1639"/>
                  <a:pt x="1775" y="1608"/>
                  <a:pt x="1775" y="1570"/>
                </a:cubicBezTo>
                <a:cubicBezTo>
                  <a:pt x="1775" y="1533"/>
                  <a:pt x="1806" y="1502"/>
                  <a:pt x="1844" y="1502"/>
                </a:cubicBezTo>
                <a:cubicBezTo>
                  <a:pt x="2253" y="1502"/>
                  <a:pt x="2253" y="1502"/>
                  <a:pt x="2253" y="1502"/>
                </a:cubicBezTo>
                <a:cubicBezTo>
                  <a:pt x="2271" y="1502"/>
                  <a:pt x="2289" y="1509"/>
                  <a:pt x="2301" y="1522"/>
                </a:cubicBezTo>
                <a:cubicBezTo>
                  <a:pt x="2314" y="1535"/>
                  <a:pt x="2321" y="1552"/>
                  <a:pt x="2321" y="1570"/>
                </a:cubicBezTo>
                <a:close/>
                <a:moveTo>
                  <a:pt x="2321" y="1570"/>
                </a:moveTo>
                <a:cubicBezTo>
                  <a:pt x="2321" y="1570"/>
                  <a:pt x="2321" y="1570"/>
                  <a:pt x="2321" y="1570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084646" y="2757294"/>
            <a:ext cx="40427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>
                <a:latin typeface="+mj-lt"/>
              </a:rPr>
              <a:t>-20</a:t>
            </a:r>
            <a:endParaRPr lang="zh-CN" altLang="en-US" sz="900" dirty="0"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79915" y="277368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285" name="Picture 284">
            <a:extLst>
              <a:ext uri="{FF2B5EF4-FFF2-40B4-BE49-F238E27FC236}">
                <a16:creationId xmlns:a16="http://schemas.microsoft.com/office/drawing/2014/main" id="{2EB37744-77E7-4DE4-9316-EB739281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60" t="34724" r="4905" b="34815"/>
          <a:stretch/>
        </p:blipFill>
        <p:spPr>
          <a:xfrm>
            <a:off x="7847365" y="256087"/>
            <a:ext cx="1003673" cy="5018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4" b="8265"/>
          <a:stretch>
            <a:fillRect/>
          </a:stretch>
        </p:blipFill>
        <p:spPr>
          <a:xfrm>
            <a:off x="-1" y="0"/>
            <a:ext cx="9167619" cy="277967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53489" r="27622" b="8265"/>
          <a:stretch>
            <a:fillRect/>
          </a:stretch>
        </p:blipFill>
        <p:spPr>
          <a:xfrm>
            <a:off x="2472127" y="442154"/>
            <a:ext cx="4163242" cy="2337524"/>
          </a:xfrm>
          <a:custGeom>
            <a:avLst/>
            <a:gdLst>
              <a:gd name="connsiteX0" fmla="*/ 2081621 w 4163242"/>
              <a:gd name="connsiteY0" fmla="*/ 0 h 2337524"/>
              <a:gd name="connsiteX1" fmla="*/ 4163242 w 4163242"/>
              <a:gd name="connsiteY1" fmla="*/ 2081621 h 2337524"/>
              <a:gd name="connsiteX2" fmla="*/ 4152495 w 4163242"/>
              <a:gd name="connsiteY2" fmla="*/ 2294455 h 2337524"/>
              <a:gd name="connsiteX3" fmla="*/ 4145922 w 4163242"/>
              <a:gd name="connsiteY3" fmla="*/ 2337524 h 2337524"/>
              <a:gd name="connsiteX4" fmla="*/ 17321 w 4163242"/>
              <a:gd name="connsiteY4" fmla="*/ 2337524 h 2337524"/>
              <a:gd name="connsiteX5" fmla="*/ 10747 w 4163242"/>
              <a:gd name="connsiteY5" fmla="*/ 2294455 h 2337524"/>
              <a:gd name="connsiteX6" fmla="*/ 0 w 4163242"/>
              <a:gd name="connsiteY6" fmla="*/ 2081621 h 2337524"/>
              <a:gd name="connsiteX7" fmla="*/ 2081621 w 4163242"/>
              <a:gd name="connsiteY7" fmla="*/ 0 h 233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3242" h="2337524">
                <a:moveTo>
                  <a:pt x="2081621" y="0"/>
                </a:moveTo>
                <a:cubicBezTo>
                  <a:pt x="3231269" y="0"/>
                  <a:pt x="4163242" y="931973"/>
                  <a:pt x="4163242" y="2081621"/>
                </a:cubicBezTo>
                <a:cubicBezTo>
                  <a:pt x="4163242" y="2153474"/>
                  <a:pt x="4159602" y="2224477"/>
                  <a:pt x="4152495" y="2294455"/>
                </a:cubicBezTo>
                <a:lnTo>
                  <a:pt x="4145922" y="2337524"/>
                </a:lnTo>
                <a:lnTo>
                  <a:pt x="17321" y="2337524"/>
                </a:lnTo>
                <a:lnTo>
                  <a:pt x="10747" y="2294455"/>
                </a:lnTo>
                <a:cubicBezTo>
                  <a:pt x="3641" y="2224477"/>
                  <a:pt x="0" y="2153474"/>
                  <a:pt x="0" y="2081621"/>
                </a:cubicBezTo>
                <a:cubicBezTo>
                  <a:pt x="0" y="931973"/>
                  <a:pt x="931973" y="0"/>
                  <a:pt x="2081621" y="0"/>
                </a:cubicBezTo>
                <a:close/>
              </a:path>
            </a:pathLst>
          </a:custGeom>
        </p:spPr>
      </p:pic>
      <p:sp>
        <p:nvSpPr>
          <p:cNvPr id="17" name="椭圆 16"/>
          <p:cNvSpPr/>
          <p:nvPr/>
        </p:nvSpPr>
        <p:spPr>
          <a:xfrm>
            <a:off x="2472127" y="442154"/>
            <a:ext cx="4163241" cy="4163241"/>
          </a:xfrm>
          <a:prstGeom prst="ellipse">
            <a:avLst/>
          </a:prstGeom>
          <a:gradFill flip="none" rotWithShape="1">
            <a:gsLst>
              <a:gs pos="0">
                <a:srgbClr val="0086AE"/>
              </a:gs>
              <a:gs pos="100000">
                <a:srgbClr val="0086AE">
                  <a:alpha val="0"/>
                </a:srgb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弧形 17"/>
          <p:cNvSpPr/>
          <p:nvPr/>
        </p:nvSpPr>
        <p:spPr>
          <a:xfrm>
            <a:off x="2190517" y="160544"/>
            <a:ext cx="4726460" cy="4726460"/>
          </a:xfrm>
          <a:prstGeom prst="arc">
            <a:avLst>
              <a:gd name="adj1" fmla="val 5225287"/>
              <a:gd name="adj2" fmla="val 15629377"/>
            </a:avLst>
          </a:prstGeom>
          <a:ln>
            <a:gradFill>
              <a:gsLst>
                <a:gs pos="0">
                  <a:srgbClr val="0086AE"/>
                </a:gs>
                <a:gs pos="100000">
                  <a:srgbClr val="0086AE">
                    <a:alpha val="0"/>
                  </a:srgbClr>
                </a:gs>
              </a:gsLst>
              <a:lin ang="5400000" scaled="1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弧形 18"/>
          <p:cNvSpPr/>
          <p:nvPr/>
        </p:nvSpPr>
        <p:spPr>
          <a:xfrm>
            <a:off x="2340457" y="310484"/>
            <a:ext cx="4426580" cy="4426580"/>
          </a:xfrm>
          <a:prstGeom prst="arc">
            <a:avLst>
              <a:gd name="adj1" fmla="val 12530797"/>
              <a:gd name="adj2" fmla="val 8202494"/>
            </a:avLst>
          </a:prstGeom>
          <a:ln>
            <a:gradFill flip="none" rotWithShape="1">
              <a:gsLst>
                <a:gs pos="0">
                  <a:srgbClr val="0086AE">
                    <a:alpha val="0"/>
                  </a:srgbClr>
                </a:gs>
                <a:gs pos="80000">
                  <a:srgbClr val="0086AE"/>
                </a:gs>
              </a:gsLst>
              <a:path path="circle">
                <a:fillToRect r="100000" b="100000"/>
              </a:path>
              <a:tileRect l="-100000" t="-100000"/>
            </a:gra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弧形 28"/>
          <p:cNvSpPr/>
          <p:nvPr/>
        </p:nvSpPr>
        <p:spPr>
          <a:xfrm>
            <a:off x="2472127" y="442154"/>
            <a:ext cx="4163242" cy="4163242"/>
          </a:xfrm>
          <a:prstGeom prst="arc">
            <a:avLst>
              <a:gd name="adj1" fmla="val 5039642"/>
              <a:gd name="adj2" fmla="val 21015911"/>
            </a:avLst>
          </a:prstGeom>
          <a:ln>
            <a:gradFill>
              <a:gsLst>
                <a:gs pos="0">
                  <a:srgbClr val="8A6142">
                    <a:alpha val="62000"/>
                  </a:srgbClr>
                </a:gs>
                <a:gs pos="76000">
                  <a:srgbClr val="8A6142">
                    <a:alpha val="0"/>
                  </a:srgbClr>
                </a:gs>
              </a:gsLst>
              <a:lin ang="2400000" scaled="0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/>
        </p:nvSpPr>
        <p:spPr>
          <a:xfrm>
            <a:off x="1" y="0"/>
            <a:ext cx="2302493" cy="5143500"/>
          </a:xfrm>
          <a:custGeom>
            <a:avLst/>
            <a:gdLst>
              <a:gd name="connsiteX0" fmla="*/ 0 w 2302493"/>
              <a:gd name="connsiteY0" fmla="*/ 0 h 5143500"/>
              <a:gd name="connsiteX1" fmla="*/ 2302493 w 2302493"/>
              <a:gd name="connsiteY1" fmla="*/ 0 h 5143500"/>
              <a:gd name="connsiteX2" fmla="*/ 2144156 w 2302493"/>
              <a:gd name="connsiteY2" fmla="*/ 143906 h 5143500"/>
              <a:gd name="connsiteX3" fmla="*/ 1138510 w 2302493"/>
              <a:gd name="connsiteY3" fmla="*/ 2571750 h 5143500"/>
              <a:gd name="connsiteX4" fmla="*/ 2144156 w 2302493"/>
              <a:gd name="connsiteY4" fmla="*/ 4999594 h 5143500"/>
              <a:gd name="connsiteX5" fmla="*/ 2302493 w 2302493"/>
              <a:gd name="connsiteY5" fmla="*/ 5143500 h 5143500"/>
              <a:gd name="connsiteX6" fmla="*/ 0 w 2302493"/>
              <a:gd name="connsiteY6" fmla="*/ 5143500 h 5143500"/>
              <a:gd name="connsiteX7" fmla="*/ 0 w 2302493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2493" h="5143500">
                <a:moveTo>
                  <a:pt x="0" y="0"/>
                </a:moveTo>
                <a:lnTo>
                  <a:pt x="2302493" y="0"/>
                </a:lnTo>
                <a:lnTo>
                  <a:pt x="2144156" y="143906"/>
                </a:lnTo>
                <a:cubicBezTo>
                  <a:pt x="1522817" y="765246"/>
                  <a:pt x="1138510" y="1623618"/>
                  <a:pt x="1138510" y="2571750"/>
                </a:cubicBezTo>
                <a:cubicBezTo>
                  <a:pt x="1138510" y="3519882"/>
                  <a:pt x="1522817" y="4378255"/>
                  <a:pt x="2144156" y="4999594"/>
                </a:cubicBezTo>
                <a:lnTo>
                  <a:pt x="230249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86AE"/>
              </a:gs>
              <a:gs pos="71000">
                <a:srgbClr val="0086AE">
                  <a:alpha val="0"/>
                </a:srgb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 31"/>
          <p:cNvSpPr/>
          <p:nvPr/>
        </p:nvSpPr>
        <p:spPr>
          <a:xfrm>
            <a:off x="6841508" y="0"/>
            <a:ext cx="2302492" cy="5143500"/>
          </a:xfrm>
          <a:custGeom>
            <a:avLst/>
            <a:gdLst>
              <a:gd name="connsiteX0" fmla="*/ 0 w 2302492"/>
              <a:gd name="connsiteY0" fmla="*/ 0 h 5143500"/>
              <a:gd name="connsiteX1" fmla="*/ 2302492 w 2302492"/>
              <a:gd name="connsiteY1" fmla="*/ 0 h 5143500"/>
              <a:gd name="connsiteX2" fmla="*/ 2302492 w 2302492"/>
              <a:gd name="connsiteY2" fmla="*/ 5143500 h 5143500"/>
              <a:gd name="connsiteX3" fmla="*/ 0 w 2302492"/>
              <a:gd name="connsiteY3" fmla="*/ 5143500 h 5143500"/>
              <a:gd name="connsiteX4" fmla="*/ 158336 w 2302492"/>
              <a:gd name="connsiteY4" fmla="*/ 4999594 h 5143500"/>
              <a:gd name="connsiteX5" fmla="*/ 1163982 w 2302492"/>
              <a:gd name="connsiteY5" fmla="*/ 2571750 h 5143500"/>
              <a:gd name="connsiteX6" fmla="*/ 158336 w 2302492"/>
              <a:gd name="connsiteY6" fmla="*/ 143906 h 5143500"/>
              <a:gd name="connsiteX7" fmla="*/ 0 w 2302492"/>
              <a:gd name="connsiteY7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02492" h="5143500">
                <a:moveTo>
                  <a:pt x="0" y="0"/>
                </a:moveTo>
                <a:lnTo>
                  <a:pt x="2302492" y="0"/>
                </a:lnTo>
                <a:lnTo>
                  <a:pt x="2302492" y="5143500"/>
                </a:lnTo>
                <a:lnTo>
                  <a:pt x="0" y="5143500"/>
                </a:lnTo>
                <a:lnTo>
                  <a:pt x="158336" y="4999594"/>
                </a:lnTo>
                <a:cubicBezTo>
                  <a:pt x="779676" y="4378255"/>
                  <a:pt x="1163982" y="3519882"/>
                  <a:pt x="1163982" y="2571750"/>
                </a:cubicBezTo>
                <a:cubicBezTo>
                  <a:pt x="1163982" y="1623618"/>
                  <a:pt x="779676" y="765246"/>
                  <a:pt x="158336" y="143906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86AE"/>
              </a:gs>
              <a:gs pos="71000">
                <a:srgbClr val="0086AE">
                  <a:alpha val="0"/>
                </a:srgb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-635" y="4959985"/>
            <a:ext cx="9144635" cy="182880"/>
            <a:chOff x="-1" y="7811"/>
            <a:chExt cx="14401" cy="288"/>
          </a:xfrm>
        </p:grpSpPr>
        <p:sp>
          <p:nvSpPr>
            <p:cNvPr id="4" name="矩形 3"/>
            <p:cNvSpPr/>
            <p:nvPr/>
          </p:nvSpPr>
          <p:spPr>
            <a:xfrm>
              <a:off x="-1" y="7811"/>
              <a:ext cx="7201" cy="289"/>
            </a:xfrm>
            <a:prstGeom prst="rect">
              <a:avLst/>
            </a:prstGeom>
            <a:solidFill>
              <a:srgbClr val="6DAFB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7200" y="7811"/>
              <a:ext cx="7201" cy="289"/>
            </a:xfrm>
            <a:prstGeom prst="rect">
              <a:avLst/>
            </a:prstGeom>
            <a:solidFill>
              <a:srgbClr val="0086A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1069657" y="776102"/>
            <a:ext cx="6917055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+mj-lt"/>
                <a:ea typeface="黑体" panose="02010609060101010101" charset="-122"/>
                <a:cs typeface="Arial" panose="020B0604020202020204" pitchFamily="34" charset="0"/>
              </a:rPr>
              <a:t>Z-MAX US </a:t>
            </a:r>
          </a:p>
          <a:p>
            <a:pPr algn="ctr">
              <a:lnSpc>
                <a:spcPct val="10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+mj-lt"/>
                <a:ea typeface="黑体" panose="02010609060101010101" charset="-122"/>
                <a:cs typeface="Arial" panose="020B0604020202020204" pitchFamily="34" charset="0"/>
              </a:rPr>
              <a:t>Hyper Heat</a:t>
            </a:r>
          </a:p>
          <a:p>
            <a:pPr algn="ctr">
              <a:lnSpc>
                <a:spcPct val="10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+mj-lt"/>
                <a:ea typeface="黑体" panose="02010609060101010101" charset="-122"/>
                <a:cs typeface="Arial" panose="020B0604020202020204" pitchFamily="34" charset="0"/>
              </a:rPr>
              <a:t>R454B SERIES</a:t>
            </a:r>
          </a:p>
        </p:txBody>
      </p:sp>
      <p:pic>
        <p:nvPicPr>
          <p:cNvPr id="3" name="图片 2" descr="第三页 拷贝"/>
          <p:cNvPicPr>
            <a:picLocks noChangeAspect="1"/>
          </p:cNvPicPr>
          <p:nvPr/>
        </p:nvPicPr>
        <p:blipFill>
          <a:blip r:embed="rId6"/>
          <a:srcRect l="-825"/>
          <a:stretch>
            <a:fillRect/>
          </a:stretch>
        </p:blipFill>
        <p:spPr>
          <a:xfrm>
            <a:off x="3007995" y="2854960"/>
            <a:ext cx="3040380" cy="1120140"/>
          </a:xfrm>
          <a:prstGeom prst="rect">
            <a:avLst/>
          </a:prstGeom>
          <a:effectLst>
            <a:outerShdw blurRad="177800" dist="152400" dir="54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2F1BE8-F4C0-4978-9B5C-FC4D31ADD2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60" t="34724" r="4905" b="34815"/>
          <a:stretch/>
        </p:blipFill>
        <p:spPr>
          <a:xfrm>
            <a:off x="4065642" y="4048081"/>
            <a:ext cx="854736" cy="427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t="11412" r="14307" b="552"/>
          <a:stretch>
            <a:fillRect/>
          </a:stretch>
        </p:blipFill>
        <p:spPr>
          <a:xfrm>
            <a:off x="1" y="0"/>
            <a:ext cx="5463374" cy="51435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584040" y="2912555"/>
            <a:ext cx="3465957" cy="385745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900" b="0" dirty="0">
                <a:solidFill>
                  <a:srgbClr val="000000"/>
                </a:solidFill>
                <a:latin typeface="+mj-lt"/>
                <a:ea typeface="+mj-ea"/>
                <a:sym typeface="Arial" panose="020B0604020202020204" pitchFamily="34" charset="0"/>
              </a:rPr>
              <a:t>Heating in -25°C</a:t>
            </a:r>
            <a:r>
              <a:rPr lang="zh-CN" altLang="en-US" sz="900" b="0" dirty="0">
                <a:solidFill>
                  <a:srgbClr val="000000"/>
                </a:solidFill>
                <a:latin typeface="+mj-lt"/>
                <a:ea typeface="+mj-ea"/>
                <a:sym typeface="Arial" panose="020B0604020202020204" pitchFamily="34" charset="0"/>
              </a:rPr>
              <a:t> </a:t>
            </a:r>
            <a:r>
              <a:rPr lang="en-US" altLang="zh-CN" sz="900" b="0" dirty="0">
                <a:solidFill>
                  <a:srgbClr val="000000"/>
                </a:solidFill>
                <a:latin typeface="+mj-lt"/>
                <a:ea typeface="+mj-ea"/>
                <a:sym typeface="Arial" panose="020B0604020202020204" pitchFamily="34" charset="0"/>
              </a:rPr>
              <a:t>Low Ambient Temperature (12K)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5584039" y="2003618"/>
            <a:ext cx="2887538" cy="385745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defRPr sz="4800" b="0">
                <a:solidFill>
                  <a:srgbClr val="000000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900" dirty="0">
                <a:latin typeface="+mj-lt"/>
                <a:sym typeface="Arial" panose="020B0604020202020204" pitchFamily="34" charset="0"/>
              </a:rPr>
              <a:t>AHRI &amp; ETL &amp; Energy Star &amp; NEEP Certificated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612159" y="223128"/>
            <a:ext cx="3437838" cy="453924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000" b="1">
                <a:solidFill>
                  <a:srgbClr val="654129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2400" dirty="0">
                <a:solidFill>
                  <a:srgbClr val="0086AE"/>
                </a:solidFill>
                <a:latin typeface="Arial" panose="020B0604020202020204" pitchFamily="34" charset="0"/>
              </a:rPr>
              <a:t>24 SEER2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584039" y="2744818"/>
            <a:ext cx="1925777" cy="3148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8800" b="1" spc="233"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1445" spc="0" dirty="0">
                <a:solidFill>
                  <a:srgbClr val="0086AE"/>
                </a:solidFill>
                <a:latin typeface="+mj-lt"/>
                <a:sym typeface="Arial" panose="020B0604020202020204" pitchFamily="34" charset="0"/>
              </a:rPr>
              <a:t>HEATING</a:t>
            </a:r>
          </a:p>
        </p:txBody>
      </p:sp>
      <p:graphicFrame>
        <p:nvGraphicFramePr>
          <p:cNvPr id="28" name="图表 27"/>
          <p:cNvGraphicFramePr/>
          <p:nvPr/>
        </p:nvGraphicFramePr>
        <p:xfrm>
          <a:off x="5668464" y="3237720"/>
          <a:ext cx="3087223" cy="1491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2" name="直接连接符 31"/>
          <p:cNvCxnSpPr/>
          <p:nvPr/>
        </p:nvCxnSpPr>
        <p:spPr>
          <a:xfrm>
            <a:off x="5668464" y="767123"/>
            <a:ext cx="30872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529486" y="470810"/>
            <a:ext cx="4089508" cy="689030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ts val="11000"/>
              </a:lnSpc>
              <a:defRPr sz="9600" b="1">
                <a:solidFill>
                  <a:srgbClr val="C00000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fr-FR" altLang="zh-CN" sz="4000" dirty="0">
                <a:solidFill>
                  <a:schemeClr val="bg1"/>
                </a:solidFill>
                <a:latin typeface="+mj-lt"/>
              </a:rPr>
              <a:t>High Efficiency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AA6DE7D-5DD9-F495-EB1C-A72866C44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794" y="945196"/>
            <a:ext cx="3531203" cy="984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E3244-EB61-4BEC-982A-A578229183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0" t="34724" r="4905" b="34815"/>
          <a:stretch/>
        </p:blipFill>
        <p:spPr>
          <a:xfrm>
            <a:off x="7780996" y="219842"/>
            <a:ext cx="974691" cy="48734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C:/Users/Intel/Desktop/图片7.png图片7"/>
          <p:cNvPicPr>
            <a:picLocks noChangeAspect="1"/>
          </p:cNvPicPr>
          <p:nvPr/>
        </p:nvPicPr>
        <p:blipFill>
          <a:blip r:embed="rId3"/>
          <a:srcRect l="8" r="8"/>
          <a:stretch>
            <a:fillRect/>
          </a:stretch>
        </p:blipFill>
        <p:spPr>
          <a:xfrm>
            <a:off x="2767855" y="704686"/>
            <a:ext cx="3590486" cy="4080509"/>
          </a:xfrm>
          <a:prstGeom prst="rect">
            <a:avLst/>
          </a:prstGeom>
        </p:spPr>
      </p:pic>
      <p:pic>
        <p:nvPicPr>
          <p:cNvPr id="29" name="图片 28" descr="C:/Users/Intel/Desktop/图片6.png图片6"/>
          <p:cNvPicPr>
            <a:picLocks noChangeAspect="1"/>
          </p:cNvPicPr>
          <p:nvPr/>
        </p:nvPicPr>
        <p:blipFill rotWithShape="1">
          <a:blip r:embed="rId4"/>
          <a:srcRect l="64" r="64"/>
          <a:stretch>
            <a:fillRect/>
          </a:stretch>
        </p:blipFill>
        <p:spPr>
          <a:xfrm>
            <a:off x="5821027" y="990599"/>
            <a:ext cx="3330117" cy="318658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3048158" y="1070257"/>
            <a:ext cx="3047684" cy="3259148"/>
            <a:chOff x="3048158" y="887595"/>
            <a:chExt cx="3047684" cy="302908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3048158" y="887595"/>
              <a:ext cx="0" cy="302908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6095842" y="887595"/>
              <a:ext cx="0" cy="302908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3794978" y="4060254"/>
            <a:ext cx="1609555" cy="370289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ts val="11000"/>
              </a:lnSpc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3 Easy</a:t>
            </a:r>
            <a:endParaRPr lang="zh-CN" altLang="fr-FR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35813" y="4060254"/>
            <a:ext cx="2588396" cy="399712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ts val="11000"/>
              </a:lnSpc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Healthy Comfort</a:t>
            </a:r>
            <a:endParaRPr lang="zh-CN" alt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3278" y="4060254"/>
            <a:ext cx="2176568" cy="410063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ts val="11000"/>
              </a:lnSpc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Delicate</a:t>
            </a:r>
            <a:r>
              <a:rPr lang="zh-CN" altLang="en-US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+mn-lt"/>
              </a:rPr>
              <a:t>Design</a:t>
            </a:r>
          </a:p>
        </p:txBody>
      </p:sp>
      <p:sp>
        <p:nvSpPr>
          <p:cNvPr id="64" name="矩形 63"/>
          <p:cNvSpPr/>
          <p:nvPr/>
        </p:nvSpPr>
        <p:spPr>
          <a:xfrm>
            <a:off x="1741170" y="232977"/>
            <a:ext cx="566166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spc="90" dirty="0">
                <a:solidFill>
                  <a:srgbClr val="0086A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Outstanding Features</a:t>
            </a:r>
          </a:p>
        </p:txBody>
      </p:sp>
      <p:pic>
        <p:nvPicPr>
          <p:cNvPr id="4" name="图片 3" descr="第三页 拷贝"/>
          <p:cNvPicPr>
            <a:picLocks noChangeAspect="1"/>
          </p:cNvPicPr>
          <p:nvPr/>
        </p:nvPicPr>
        <p:blipFill>
          <a:blip r:embed="rId5"/>
          <a:srcRect l="26701"/>
          <a:stretch>
            <a:fillRect/>
          </a:stretch>
        </p:blipFill>
        <p:spPr>
          <a:xfrm>
            <a:off x="0" y="2658341"/>
            <a:ext cx="2708909" cy="434107"/>
          </a:xfrm>
          <a:prstGeom prst="rect">
            <a:avLst/>
          </a:prstGeom>
          <a:effectLst>
            <a:reflection blurRad="317500" endA="300" endPos="90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B409CC-751A-4146-98DC-25D9295930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0" t="34724" r="4905" b="34815"/>
          <a:stretch/>
        </p:blipFill>
        <p:spPr>
          <a:xfrm>
            <a:off x="7851963" y="279731"/>
            <a:ext cx="849910" cy="4249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D:/Victor/工作/临时穿插工作/Leo/20240729/T-PRO A+++ NPI 最终版(Z-MAX EU)/link/PSD/第五张 拷贝.jpg第五张 拷贝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521335" y="-4411345"/>
            <a:ext cx="8100695" cy="8100695"/>
          </a:xfrm>
          <a:prstGeom prst="ellipse">
            <a:avLst/>
          </a:prstGeom>
          <a:gradFill>
            <a:gsLst>
              <a:gs pos="100000">
                <a:srgbClr val="0086AE">
                  <a:alpha val="13000"/>
                </a:srgbClr>
              </a:gs>
              <a:gs pos="74000">
                <a:srgbClr val="0086AE">
                  <a:alpha val="0"/>
                </a:srgbClr>
              </a:gs>
            </a:gsLst>
            <a:lin ang="5400000" scaled="1"/>
          </a:gradFill>
          <a:ln>
            <a:gradFill>
              <a:gsLst>
                <a:gs pos="100000">
                  <a:srgbClr val="0086AE"/>
                </a:gs>
                <a:gs pos="59000">
                  <a:srgbClr val="0086AE">
                    <a:alpha val="0"/>
                  </a:srgbClr>
                </a:gs>
              </a:gsLst>
              <a:lin ang="534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2F2F2"/>
              </a:solidFill>
              <a:latin typeface="+mj-ea"/>
              <a:ea typeface="+mj-ea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-8958487" y="3643353"/>
            <a:ext cx="113306" cy="11330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1" name="椭圆 50"/>
          <p:cNvSpPr/>
          <p:nvPr/>
        </p:nvSpPr>
        <p:spPr>
          <a:xfrm>
            <a:off x="17989183" y="3643353"/>
            <a:ext cx="113306" cy="11330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弧形 8"/>
          <p:cNvSpPr/>
          <p:nvPr/>
        </p:nvSpPr>
        <p:spPr>
          <a:xfrm rot="11150947">
            <a:off x="290666" y="-4654774"/>
            <a:ext cx="8562669" cy="8562669"/>
          </a:xfrm>
          <a:prstGeom prst="arc">
            <a:avLst>
              <a:gd name="adj1" fmla="val 18524637"/>
              <a:gd name="adj2" fmla="val 20888869"/>
            </a:avLst>
          </a:prstGeom>
          <a:ln>
            <a:gradFill>
              <a:gsLst>
                <a:gs pos="0">
                  <a:srgbClr val="0086AE"/>
                </a:gs>
                <a:gs pos="78000">
                  <a:srgbClr val="0086AE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弧形 58"/>
          <p:cNvSpPr/>
          <p:nvPr/>
        </p:nvSpPr>
        <p:spPr>
          <a:xfrm rot="11150947">
            <a:off x="290666" y="-4654774"/>
            <a:ext cx="8562669" cy="8562669"/>
          </a:xfrm>
          <a:prstGeom prst="arc">
            <a:avLst>
              <a:gd name="adj1" fmla="val 16331785"/>
              <a:gd name="adj2" fmla="val 17491849"/>
            </a:avLst>
          </a:prstGeom>
          <a:ln>
            <a:gradFill flip="none" rotWithShape="1">
              <a:gsLst>
                <a:gs pos="31000">
                  <a:srgbClr val="0086AE"/>
                </a:gs>
                <a:gs pos="100000">
                  <a:srgbClr val="0086AE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弧形 59"/>
          <p:cNvSpPr/>
          <p:nvPr/>
        </p:nvSpPr>
        <p:spPr>
          <a:xfrm rot="11150947">
            <a:off x="290666" y="-4654774"/>
            <a:ext cx="8562669" cy="8562669"/>
          </a:xfrm>
          <a:prstGeom prst="arc">
            <a:avLst>
              <a:gd name="adj1" fmla="val 14331411"/>
              <a:gd name="adj2" fmla="val 15528056"/>
            </a:avLst>
          </a:prstGeom>
          <a:ln>
            <a:gradFill flip="none" rotWithShape="1">
              <a:gsLst>
                <a:gs pos="13000">
                  <a:srgbClr val="0086AE">
                    <a:alpha val="0"/>
                  </a:srgbClr>
                </a:gs>
                <a:gs pos="54000">
                  <a:srgbClr val="0086AE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弧形 60"/>
          <p:cNvSpPr/>
          <p:nvPr/>
        </p:nvSpPr>
        <p:spPr>
          <a:xfrm rot="11150947">
            <a:off x="290666" y="-4654774"/>
            <a:ext cx="8562669" cy="8562669"/>
          </a:xfrm>
          <a:prstGeom prst="arc">
            <a:avLst>
              <a:gd name="adj1" fmla="val 10811988"/>
              <a:gd name="adj2" fmla="val 13309291"/>
            </a:avLst>
          </a:prstGeom>
          <a:ln>
            <a:gradFill flip="none" rotWithShape="1">
              <a:gsLst>
                <a:gs pos="0">
                  <a:srgbClr val="0086AE"/>
                </a:gs>
                <a:gs pos="100000">
                  <a:srgbClr val="0086AE">
                    <a:alpha val="0"/>
                  </a:srgb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-123190" y="180975"/>
            <a:ext cx="9391015" cy="8295640"/>
          </a:xfrm>
          <a:prstGeom prst="ellipse">
            <a:avLst/>
          </a:prstGeom>
          <a:gradFill flip="none" rotWithShape="1">
            <a:gsLst>
              <a:gs pos="46000">
                <a:srgbClr val="0086AE">
                  <a:alpha val="0"/>
                </a:srgbClr>
              </a:gs>
              <a:gs pos="100000">
                <a:srgbClr val="0086AE">
                  <a:alpha val="21000"/>
                </a:srgbClr>
              </a:gs>
            </a:gsLst>
            <a:lin ang="2700000" scaled="1"/>
            <a:tileRect/>
          </a:gradFill>
          <a:ln w="31750">
            <a:gradFill>
              <a:gsLst>
                <a:gs pos="0">
                  <a:srgbClr val="0086AE">
                    <a:alpha val="0"/>
                  </a:srgbClr>
                </a:gs>
                <a:gs pos="89000">
                  <a:srgbClr val="0086AE">
                    <a:alpha val="100000"/>
                  </a:srgbClr>
                </a:gs>
                <a:gs pos="100000">
                  <a:srgbClr val="0086AE">
                    <a:alpha val="100000"/>
                  </a:srgbClr>
                </a:gs>
              </a:gsLst>
              <a:lin ang="5400000" scaled="1"/>
            </a:gradFill>
          </a:ln>
          <a:scene3d>
            <a:camera prst="perspectiveRelaxedModerately" fov="3000000">
              <a:rot lat="16800000" lon="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-Regular" panose="02000505000000020004"/>
              <a:ea typeface="GlowSansSC-Normal-Regular"/>
              <a:cs typeface="+mn-cs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2176780" y="2212340"/>
            <a:ext cx="4791075" cy="4232275"/>
          </a:xfrm>
          <a:prstGeom prst="ellipse">
            <a:avLst/>
          </a:prstGeom>
          <a:noFill/>
          <a:ln w="28575">
            <a:gradFill flip="none" rotWithShape="1">
              <a:gsLst>
                <a:gs pos="0">
                  <a:srgbClr val="0086AE">
                    <a:alpha val="0"/>
                  </a:srgbClr>
                </a:gs>
                <a:gs pos="100000">
                  <a:srgbClr val="0086AE"/>
                </a:gs>
              </a:gsLst>
              <a:lin ang="5400000" scaled="0"/>
              <a:tileRect/>
            </a:gradFill>
          </a:ln>
          <a:scene3d>
            <a:camera prst="perspectiveRelaxedModerately" fov="3000000">
              <a:rot lat="16800000" lon="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-Regular" panose="02000505000000020004"/>
              <a:ea typeface="GlowSansSC-Normal-Regular"/>
              <a:cs typeface="+mn-cs"/>
            </a:endParaRPr>
          </a:p>
        </p:txBody>
      </p:sp>
      <p:sp>
        <p:nvSpPr>
          <p:cNvPr id="66" name="任意多边形: 形状 661"/>
          <p:cNvSpPr/>
          <p:nvPr/>
        </p:nvSpPr>
        <p:spPr bwMode="auto">
          <a:xfrm>
            <a:off x="901700" y="1085850"/>
            <a:ext cx="7339965" cy="6485255"/>
          </a:xfrm>
          <a:custGeom>
            <a:avLst/>
            <a:gdLst>
              <a:gd name="connsiteX0" fmla="*/ 1906587 w 3743325"/>
              <a:gd name="connsiteY0" fmla="*/ 3591255 h 3744000"/>
              <a:gd name="connsiteX1" fmla="*/ 1931988 w 3743325"/>
              <a:gd name="connsiteY1" fmla="*/ 3591255 h 3744000"/>
              <a:gd name="connsiteX2" fmla="*/ 1936750 w 3743325"/>
              <a:gd name="connsiteY2" fmla="*/ 3744000 h 3744000"/>
              <a:gd name="connsiteX3" fmla="*/ 1911350 w 3743325"/>
              <a:gd name="connsiteY3" fmla="*/ 3744000 h 3744000"/>
              <a:gd name="connsiteX4" fmla="*/ 1816100 w 3743325"/>
              <a:gd name="connsiteY4" fmla="*/ 3591255 h 3744000"/>
              <a:gd name="connsiteX5" fmla="*/ 1841500 w 3743325"/>
              <a:gd name="connsiteY5" fmla="*/ 3591255 h 3744000"/>
              <a:gd name="connsiteX6" fmla="*/ 1838325 w 3743325"/>
              <a:gd name="connsiteY6" fmla="*/ 3744000 h 3744000"/>
              <a:gd name="connsiteX7" fmla="*/ 1812925 w 3743325"/>
              <a:gd name="connsiteY7" fmla="*/ 3744000 h 3744000"/>
              <a:gd name="connsiteX8" fmla="*/ 1725613 w 3743325"/>
              <a:gd name="connsiteY8" fmla="*/ 3587704 h 3744000"/>
              <a:gd name="connsiteX9" fmla="*/ 1752600 w 3743325"/>
              <a:gd name="connsiteY9" fmla="*/ 3587704 h 3744000"/>
              <a:gd name="connsiteX10" fmla="*/ 1741488 w 3743325"/>
              <a:gd name="connsiteY10" fmla="*/ 3740449 h 3744000"/>
              <a:gd name="connsiteX11" fmla="*/ 1714500 w 3743325"/>
              <a:gd name="connsiteY11" fmla="*/ 3740449 h 3744000"/>
              <a:gd name="connsiteX12" fmla="*/ 2022475 w 3743325"/>
              <a:gd name="connsiteY12" fmla="*/ 3584151 h 3744000"/>
              <a:gd name="connsiteX13" fmla="*/ 2035175 w 3743325"/>
              <a:gd name="connsiteY13" fmla="*/ 3736896 h 3744000"/>
              <a:gd name="connsiteX14" fmla="*/ 2008187 w 3743325"/>
              <a:gd name="connsiteY14" fmla="*/ 3736896 h 3744000"/>
              <a:gd name="connsiteX15" fmla="*/ 1995487 w 3743325"/>
              <a:gd name="connsiteY15" fmla="*/ 3587703 h 3744000"/>
              <a:gd name="connsiteX16" fmla="*/ 1636712 w 3743325"/>
              <a:gd name="connsiteY16" fmla="*/ 3577046 h 3744000"/>
              <a:gd name="connsiteX17" fmla="*/ 1662112 w 3743325"/>
              <a:gd name="connsiteY17" fmla="*/ 3580598 h 3744000"/>
              <a:gd name="connsiteX18" fmla="*/ 1643062 w 3743325"/>
              <a:gd name="connsiteY18" fmla="*/ 3733342 h 3744000"/>
              <a:gd name="connsiteX19" fmla="*/ 1617662 w 3743325"/>
              <a:gd name="connsiteY19" fmla="*/ 3729790 h 3744000"/>
              <a:gd name="connsiteX20" fmla="*/ 2111375 w 3743325"/>
              <a:gd name="connsiteY20" fmla="*/ 3573495 h 3744000"/>
              <a:gd name="connsiteX21" fmla="*/ 2133600 w 3743325"/>
              <a:gd name="connsiteY21" fmla="*/ 3722688 h 3744000"/>
              <a:gd name="connsiteX22" fmla="*/ 2106612 w 3743325"/>
              <a:gd name="connsiteY22" fmla="*/ 3726240 h 3744000"/>
              <a:gd name="connsiteX23" fmla="*/ 2084387 w 3743325"/>
              <a:gd name="connsiteY23" fmla="*/ 3577047 h 3744000"/>
              <a:gd name="connsiteX24" fmla="*/ 1547813 w 3743325"/>
              <a:gd name="connsiteY24" fmla="*/ 3562838 h 3744000"/>
              <a:gd name="connsiteX25" fmla="*/ 1573213 w 3743325"/>
              <a:gd name="connsiteY25" fmla="*/ 3569942 h 3744000"/>
              <a:gd name="connsiteX26" fmla="*/ 1546225 w 3743325"/>
              <a:gd name="connsiteY26" fmla="*/ 3719134 h 3744000"/>
              <a:gd name="connsiteX27" fmla="*/ 1520825 w 3743325"/>
              <a:gd name="connsiteY27" fmla="*/ 3715582 h 3744000"/>
              <a:gd name="connsiteX28" fmla="*/ 2200275 w 3743325"/>
              <a:gd name="connsiteY28" fmla="*/ 3555733 h 3744000"/>
              <a:gd name="connsiteX29" fmla="*/ 2228850 w 3743325"/>
              <a:gd name="connsiteY29" fmla="*/ 3704925 h 3744000"/>
              <a:gd name="connsiteX30" fmla="*/ 2203450 w 3743325"/>
              <a:gd name="connsiteY30" fmla="*/ 3712029 h 3744000"/>
              <a:gd name="connsiteX31" fmla="*/ 2173287 w 3743325"/>
              <a:gd name="connsiteY31" fmla="*/ 3562837 h 3744000"/>
              <a:gd name="connsiteX32" fmla="*/ 1458913 w 3743325"/>
              <a:gd name="connsiteY32" fmla="*/ 3545078 h 3744000"/>
              <a:gd name="connsiteX33" fmla="*/ 1484313 w 3743325"/>
              <a:gd name="connsiteY33" fmla="*/ 3552182 h 3744000"/>
              <a:gd name="connsiteX34" fmla="*/ 1450975 w 3743325"/>
              <a:gd name="connsiteY34" fmla="*/ 3701374 h 3744000"/>
              <a:gd name="connsiteX35" fmla="*/ 1425575 w 3743325"/>
              <a:gd name="connsiteY35" fmla="*/ 3694270 h 3744000"/>
              <a:gd name="connsiteX36" fmla="*/ 2287587 w 3743325"/>
              <a:gd name="connsiteY36" fmla="*/ 3534420 h 3744000"/>
              <a:gd name="connsiteX37" fmla="*/ 2324100 w 3743325"/>
              <a:gd name="connsiteY37" fmla="*/ 3683612 h 3744000"/>
              <a:gd name="connsiteX38" fmla="*/ 2298700 w 3743325"/>
              <a:gd name="connsiteY38" fmla="*/ 3690716 h 3744000"/>
              <a:gd name="connsiteX39" fmla="*/ 2262187 w 3743325"/>
              <a:gd name="connsiteY39" fmla="*/ 3541524 h 3744000"/>
              <a:gd name="connsiteX40" fmla="*/ 1373188 w 3743325"/>
              <a:gd name="connsiteY40" fmla="*/ 3523765 h 3744000"/>
              <a:gd name="connsiteX41" fmla="*/ 1398588 w 3743325"/>
              <a:gd name="connsiteY41" fmla="*/ 3530869 h 3744000"/>
              <a:gd name="connsiteX42" fmla="*/ 1355725 w 3743325"/>
              <a:gd name="connsiteY42" fmla="*/ 3676510 h 3744000"/>
              <a:gd name="connsiteX43" fmla="*/ 1330325 w 3743325"/>
              <a:gd name="connsiteY43" fmla="*/ 3669406 h 3744000"/>
              <a:gd name="connsiteX44" fmla="*/ 2374900 w 3743325"/>
              <a:gd name="connsiteY44" fmla="*/ 3513107 h 3744000"/>
              <a:gd name="connsiteX45" fmla="*/ 2419350 w 3743325"/>
              <a:gd name="connsiteY45" fmla="*/ 3655195 h 3744000"/>
              <a:gd name="connsiteX46" fmla="*/ 2393950 w 3743325"/>
              <a:gd name="connsiteY46" fmla="*/ 3665852 h 3744000"/>
              <a:gd name="connsiteX47" fmla="*/ 2349500 w 3743325"/>
              <a:gd name="connsiteY47" fmla="*/ 3520211 h 3744000"/>
              <a:gd name="connsiteX48" fmla="*/ 1287463 w 3743325"/>
              <a:gd name="connsiteY48" fmla="*/ 3495347 h 3744000"/>
              <a:gd name="connsiteX49" fmla="*/ 1312863 w 3743325"/>
              <a:gd name="connsiteY49" fmla="*/ 3506004 h 3744000"/>
              <a:gd name="connsiteX50" fmla="*/ 1262063 w 3743325"/>
              <a:gd name="connsiteY50" fmla="*/ 3648092 h 3744000"/>
              <a:gd name="connsiteX51" fmla="*/ 1238250 w 3743325"/>
              <a:gd name="connsiteY51" fmla="*/ 3640988 h 3744000"/>
              <a:gd name="connsiteX52" fmla="*/ 2460625 w 3743325"/>
              <a:gd name="connsiteY52" fmla="*/ 3481139 h 3744000"/>
              <a:gd name="connsiteX53" fmla="*/ 2513013 w 3743325"/>
              <a:gd name="connsiteY53" fmla="*/ 3623227 h 3744000"/>
              <a:gd name="connsiteX54" fmla="*/ 2487613 w 3743325"/>
              <a:gd name="connsiteY54" fmla="*/ 3633884 h 3744000"/>
              <a:gd name="connsiteX55" fmla="*/ 2435225 w 3743325"/>
              <a:gd name="connsiteY55" fmla="*/ 3491796 h 3744000"/>
              <a:gd name="connsiteX56" fmla="*/ 1203325 w 3743325"/>
              <a:gd name="connsiteY56" fmla="*/ 3463376 h 3744000"/>
              <a:gd name="connsiteX57" fmla="*/ 1228725 w 3743325"/>
              <a:gd name="connsiteY57" fmla="*/ 3474033 h 3744000"/>
              <a:gd name="connsiteX58" fmla="*/ 1169988 w 3743325"/>
              <a:gd name="connsiteY58" fmla="*/ 3616121 h 3744000"/>
              <a:gd name="connsiteX59" fmla="*/ 1146175 w 3743325"/>
              <a:gd name="connsiteY59" fmla="*/ 3605464 h 3744000"/>
              <a:gd name="connsiteX60" fmla="*/ 2544762 w 3743325"/>
              <a:gd name="connsiteY60" fmla="*/ 3449168 h 3744000"/>
              <a:gd name="connsiteX61" fmla="*/ 2603500 w 3743325"/>
              <a:gd name="connsiteY61" fmla="*/ 3587703 h 3744000"/>
              <a:gd name="connsiteX62" fmla="*/ 2578100 w 3743325"/>
              <a:gd name="connsiteY62" fmla="*/ 3598360 h 3744000"/>
              <a:gd name="connsiteX63" fmla="*/ 2519362 w 3743325"/>
              <a:gd name="connsiteY63" fmla="*/ 3459825 h 3744000"/>
              <a:gd name="connsiteX64" fmla="*/ 1120775 w 3743325"/>
              <a:gd name="connsiteY64" fmla="*/ 3427855 h 3744000"/>
              <a:gd name="connsiteX65" fmla="*/ 1146175 w 3743325"/>
              <a:gd name="connsiteY65" fmla="*/ 3438512 h 3744000"/>
              <a:gd name="connsiteX66" fmla="*/ 1081088 w 3743325"/>
              <a:gd name="connsiteY66" fmla="*/ 3577047 h 3744000"/>
              <a:gd name="connsiteX67" fmla="*/ 1057275 w 3743325"/>
              <a:gd name="connsiteY67" fmla="*/ 3566390 h 3744000"/>
              <a:gd name="connsiteX68" fmla="*/ 2625725 w 3743325"/>
              <a:gd name="connsiteY68" fmla="*/ 3410095 h 3744000"/>
              <a:gd name="connsiteX69" fmla="*/ 2692400 w 3743325"/>
              <a:gd name="connsiteY69" fmla="*/ 3545078 h 3744000"/>
              <a:gd name="connsiteX70" fmla="*/ 2668588 w 3743325"/>
              <a:gd name="connsiteY70" fmla="*/ 3559287 h 3744000"/>
              <a:gd name="connsiteX71" fmla="*/ 2601912 w 3743325"/>
              <a:gd name="connsiteY71" fmla="*/ 3420752 h 3744000"/>
              <a:gd name="connsiteX72" fmla="*/ 1041400 w 3743325"/>
              <a:gd name="connsiteY72" fmla="*/ 3385228 h 3744000"/>
              <a:gd name="connsiteX73" fmla="*/ 1065212 w 3743325"/>
              <a:gd name="connsiteY73" fmla="*/ 3399437 h 3744000"/>
              <a:gd name="connsiteX74" fmla="*/ 993775 w 3743325"/>
              <a:gd name="connsiteY74" fmla="*/ 3534420 h 3744000"/>
              <a:gd name="connsiteX75" fmla="*/ 969962 w 3743325"/>
              <a:gd name="connsiteY75" fmla="*/ 3523763 h 3744000"/>
              <a:gd name="connsiteX76" fmla="*/ 2705100 w 3743325"/>
              <a:gd name="connsiteY76" fmla="*/ 3367469 h 3744000"/>
              <a:gd name="connsiteX77" fmla="*/ 2779713 w 3743325"/>
              <a:gd name="connsiteY77" fmla="*/ 3498901 h 3744000"/>
              <a:gd name="connsiteX78" fmla="*/ 2755901 w 3743325"/>
              <a:gd name="connsiteY78" fmla="*/ 3513110 h 3744000"/>
              <a:gd name="connsiteX79" fmla="*/ 2682875 w 3743325"/>
              <a:gd name="connsiteY79" fmla="*/ 3378126 h 3744000"/>
              <a:gd name="connsiteX80" fmla="*/ 963613 w 3743325"/>
              <a:gd name="connsiteY80" fmla="*/ 3342602 h 3744000"/>
              <a:gd name="connsiteX81" fmla="*/ 985838 w 3743325"/>
              <a:gd name="connsiteY81" fmla="*/ 3356811 h 3744000"/>
              <a:gd name="connsiteX82" fmla="*/ 908050 w 3743325"/>
              <a:gd name="connsiteY82" fmla="*/ 3488243 h 3744000"/>
              <a:gd name="connsiteX83" fmla="*/ 885825 w 3743325"/>
              <a:gd name="connsiteY83" fmla="*/ 3474034 h 3744000"/>
              <a:gd name="connsiteX84" fmla="*/ 2782887 w 3743325"/>
              <a:gd name="connsiteY84" fmla="*/ 3321289 h 3744000"/>
              <a:gd name="connsiteX85" fmla="*/ 2863850 w 3743325"/>
              <a:gd name="connsiteY85" fmla="*/ 3449167 h 3744000"/>
              <a:gd name="connsiteX86" fmla="*/ 2841625 w 3743325"/>
              <a:gd name="connsiteY86" fmla="*/ 3463376 h 3744000"/>
              <a:gd name="connsiteX87" fmla="*/ 2760662 w 3743325"/>
              <a:gd name="connsiteY87" fmla="*/ 3335498 h 3744000"/>
              <a:gd name="connsiteX88" fmla="*/ 889000 w 3743325"/>
              <a:gd name="connsiteY88" fmla="*/ 3292872 h 3744000"/>
              <a:gd name="connsiteX89" fmla="*/ 911225 w 3743325"/>
              <a:gd name="connsiteY89" fmla="*/ 3307081 h 3744000"/>
              <a:gd name="connsiteX90" fmla="*/ 825500 w 3743325"/>
              <a:gd name="connsiteY90" fmla="*/ 3434959 h 3744000"/>
              <a:gd name="connsiteX91" fmla="*/ 803275 w 3743325"/>
              <a:gd name="connsiteY91" fmla="*/ 3420750 h 3744000"/>
              <a:gd name="connsiteX92" fmla="*/ 2859087 w 3743325"/>
              <a:gd name="connsiteY92" fmla="*/ 3268008 h 3744000"/>
              <a:gd name="connsiteX93" fmla="*/ 2946400 w 3743325"/>
              <a:gd name="connsiteY93" fmla="*/ 3395886 h 3744000"/>
              <a:gd name="connsiteX94" fmla="*/ 2924175 w 3743325"/>
              <a:gd name="connsiteY94" fmla="*/ 3410095 h 3744000"/>
              <a:gd name="connsiteX95" fmla="*/ 2836862 w 3743325"/>
              <a:gd name="connsiteY95" fmla="*/ 3285769 h 3744000"/>
              <a:gd name="connsiteX96" fmla="*/ 815975 w 3743325"/>
              <a:gd name="connsiteY96" fmla="*/ 3239590 h 3744000"/>
              <a:gd name="connsiteX97" fmla="*/ 836613 w 3743325"/>
              <a:gd name="connsiteY97" fmla="*/ 3257351 h 3744000"/>
              <a:gd name="connsiteX98" fmla="*/ 746125 w 3743325"/>
              <a:gd name="connsiteY98" fmla="*/ 3378126 h 3744000"/>
              <a:gd name="connsiteX99" fmla="*/ 723900 w 3743325"/>
              <a:gd name="connsiteY99" fmla="*/ 3363917 h 3744000"/>
              <a:gd name="connsiteX100" fmla="*/ 2930525 w 3743325"/>
              <a:gd name="connsiteY100" fmla="*/ 3214724 h 3744000"/>
              <a:gd name="connsiteX101" fmla="*/ 3024187 w 3743325"/>
              <a:gd name="connsiteY101" fmla="*/ 3335499 h 3744000"/>
              <a:gd name="connsiteX102" fmla="*/ 3003550 w 3743325"/>
              <a:gd name="connsiteY102" fmla="*/ 3353260 h 3744000"/>
              <a:gd name="connsiteX103" fmla="*/ 2909887 w 3743325"/>
              <a:gd name="connsiteY103" fmla="*/ 3232485 h 3744000"/>
              <a:gd name="connsiteX104" fmla="*/ 746125 w 3743325"/>
              <a:gd name="connsiteY104" fmla="*/ 3182755 h 3744000"/>
              <a:gd name="connsiteX105" fmla="*/ 766763 w 3743325"/>
              <a:gd name="connsiteY105" fmla="*/ 3200516 h 3744000"/>
              <a:gd name="connsiteX106" fmla="*/ 668337 w 3743325"/>
              <a:gd name="connsiteY106" fmla="*/ 3317738 h 3744000"/>
              <a:gd name="connsiteX107" fmla="*/ 647700 w 3743325"/>
              <a:gd name="connsiteY107" fmla="*/ 3303529 h 3744000"/>
              <a:gd name="connsiteX108" fmla="*/ 3000375 w 3743325"/>
              <a:gd name="connsiteY108" fmla="*/ 3157889 h 3744000"/>
              <a:gd name="connsiteX109" fmla="*/ 3100387 w 3743325"/>
              <a:gd name="connsiteY109" fmla="*/ 3271560 h 3744000"/>
              <a:gd name="connsiteX110" fmla="*/ 3079750 w 3743325"/>
              <a:gd name="connsiteY110" fmla="*/ 3289321 h 3744000"/>
              <a:gd name="connsiteX111" fmla="*/ 2979737 w 3743325"/>
              <a:gd name="connsiteY111" fmla="*/ 3175650 h 3744000"/>
              <a:gd name="connsiteX112" fmla="*/ 679450 w 3743325"/>
              <a:gd name="connsiteY112" fmla="*/ 3122367 h 3744000"/>
              <a:gd name="connsiteX113" fmla="*/ 698500 w 3743325"/>
              <a:gd name="connsiteY113" fmla="*/ 3140128 h 3744000"/>
              <a:gd name="connsiteX114" fmla="*/ 595312 w 3743325"/>
              <a:gd name="connsiteY114" fmla="*/ 3253799 h 3744000"/>
              <a:gd name="connsiteX115" fmla="*/ 576262 w 3743325"/>
              <a:gd name="connsiteY115" fmla="*/ 3236038 h 3744000"/>
              <a:gd name="connsiteX116" fmla="*/ 3067050 w 3743325"/>
              <a:gd name="connsiteY116" fmla="*/ 3093950 h 3744000"/>
              <a:gd name="connsiteX117" fmla="*/ 3171825 w 3743325"/>
              <a:gd name="connsiteY117" fmla="*/ 3204068 h 3744000"/>
              <a:gd name="connsiteX118" fmla="*/ 3152775 w 3743325"/>
              <a:gd name="connsiteY118" fmla="*/ 3221829 h 3744000"/>
              <a:gd name="connsiteX119" fmla="*/ 3048000 w 3743325"/>
              <a:gd name="connsiteY119" fmla="*/ 3115263 h 3744000"/>
              <a:gd name="connsiteX120" fmla="*/ 617537 w 3743325"/>
              <a:gd name="connsiteY120" fmla="*/ 3061981 h 3744000"/>
              <a:gd name="connsiteX121" fmla="*/ 635000 w 3743325"/>
              <a:gd name="connsiteY121" fmla="*/ 3079742 h 3744000"/>
              <a:gd name="connsiteX122" fmla="*/ 525462 w 3743325"/>
              <a:gd name="connsiteY122" fmla="*/ 3186308 h 3744000"/>
              <a:gd name="connsiteX123" fmla="*/ 506412 w 3743325"/>
              <a:gd name="connsiteY123" fmla="*/ 3168547 h 3744000"/>
              <a:gd name="connsiteX124" fmla="*/ 3128963 w 3743325"/>
              <a:gd name="connsiteY124" fmla="*/ 3030010 h 3744000"/>
              <a:gd name="connsiteX125" fmla="*/ 3241675 w 3743325"/>
              <a:gd name="connsiteY125" fmla="*/ 3136576 h 3744000"/>
              <a:gd name="connsiteX126" fmla="*/ 3222625 w 3743325"/>
              <a:gd name="connsiteY126" fmla="*/ 3154337 h 3744000"/>
              <a:gd name="connsiteX127" fmla="*/ 3111500 w 3743325"/>
              <a:gd name="connsiteY127" fmla="*/ 3051323 h 3744000"/>
              <a:gd name="connsiteX128" fmla="*/ 557212 w 3743325"/>
              <a:gd name="connsiteY128" fmla="*/ 2994488 h 3744000"/>
              <a:gd name="connsiteX129" fmla="*/ 574675 w 3743325"/>
              <a:gd name="connsiteY129" fmla="*/ 3015801 h 3744000"/>
              <a:gd name="connsiteX130" fmla="*/ 458787 w 3743325"/>
              <a:gd name="connsiteY130" fmla="*/ 3115262 h 3744000"/>
              <a:gd name="connsiteX131" fmla="*/ 441325 w 3743325"/>
              <a:gd name="connsiteY131" fmla="*/ 3093949 h 3744000"/>
              <a:gd name="connsiteX132" fmla="*/ 3189288 w 3743325"/>
              <a:gd name="connsiteY132" fmla="*/ 2962520 h 3744000"/>
              <a:gd name="connsiteX133" fmla="*/ 3305175 w 3743325"/>
              <a:gd name="connsiteY133" fmla="*/ 3061982 h 3744000"/>
              <a:gd name="connsiteX134" fmla="*/ 3289300 w 3743325"/>
              <a:gd name="connsiteY134" fmla="*/ 3079743 h 3744000"/>
              <a:gd name="connsiteX135" fmla="*/ 3171825 w 3743325"/>
              <a:gd name="connsiteY135" fmla="*/ 2983833 h 3744000"/>
              <a:gd name="connsiteX136" fmla="*/ 501650 w 3743325"/>
              <a:gd name="connsiteY136" fmla="*/ 2923445 h 3744000"/>
              <a:gd name="connsiteX137" fmla="*/ 517525 w 3743325"/>
              <a:gd name="connsiteY137" fmla="*/ 2944758 h 3744000"/>
              <a:gd name="connsiteX138" fmla="*/ 396875 w 3743325"/>
              <a:gd name="connsiteY138" fmla="*/ 3040668 h 3744000"/>
              <a:gd name="connsiteX139" fmla="*/ 381000 w 3743325"/>
              <a:gd name="connsiteY139" fmla="*/ 3019355 h 3744000"/>
              <a:gd name="connsiteX140" fmla="*/ 3244850 w 3743325"/>
              <a:gd name="connsiteY140" fmla="*/ 2891476 h 3744000"/>
              <a:gd name="connsiteX141" fmla="*/ 3367088 w 3743325"/>
              <a:gd name="connsiteY141" fmla="*/ 2983833 h 3744000"/>
              <a:gd name="connsiteX142" fmla="*/ 3351213 w 3743325"/>
              <a:gd name="connsiteY142" fmla="*/ 3005146 h 3744000"/>
              <a:gd name="connsiteX143" fmla="*/ 3228975 w 3743325"/>
              <a:gd name="connsiteY143" fmla="*/ 2912789 h 3744000"/>
              <a:gd name="connsiteX144" fmla="*/ 447675 w 3743325"/>
              <a:gd name="connsiteY144" fmla="*/ 2852401 h 3744000"/>
              <a:gd name="connsiteX145" fmla="*/ 463550 w 3743325"/>
              <a:gd name="connsiteY145" fmla="*/ 2873714 h 3744000"/>
              <a:gd name="connsiteX146" fmla="*/ 338137 w 3743325"/>
              <a:gd name="connsiteY146" fmla="*/ 2962520 h 3744000"/>
              <a:gd name="connsiteX147" fmla="*/ 323850 w 3743325"/>
              <a:gd name="connsiteY147" fmla="*/ 2941207 h 3744000"/>
              <a:gd name="connsiteX148" fmla="*/ 3297238 w 3743325"/>
              <a:gd name="connsiteY148" fmla="*/ 2816879 h 3744000"/>
              <a:gd name="connsiteX149" fmla="*/ 3424238 w 3743325"/>
              <a:gd name="connsiteY149" fmla="*/ 2902131 h 3744000"/>
              <a:gd name="connsiteX150" fmla="*/ 3408363 w 3743325"/>
              <a:gd name="connsiteY150" fmla="*/ 2923444 h 3744000"/>
              <a:gd name="connsiteX151" fmla="*/ 3282950 w 3743325"/>
              <a:gd name="connsiteY151" fmla="*/ 2841744 h 3744000"/>
              <a:gd name="connsiteX152" fmla="*/ 400050 w 3743325"/>
              <a:gd name="connsiteY152" fmla="*/ 2777806 h 3744000"/>
              <a:gd name="connsiteX153" fmla="*/ 412750 w 3743325"/>
              <a:gd name="connsiteY153" fmla="*/ 2799119 h 3744000"/>
              <a:gd name="connsiteX154" fmla="*/ 284162 w 3743325"/>
              <a:gd name="connsiteY154" fmla="*/ 2880820 h 3744000"/>
              <a:gd name="connsiteX155" fmla="*/ 269875 w 3743325"/>
              <a:gd name="connsiteY155" fmla="*/ 2859507 h 3744000"/>
              <a:gd name="connsiteX156" fmla="*/ 3344862 w 3743325"/>
              <a:gd name="connsiteY156" fmla="*/ 2742285 h 3744000"/>
              <a:gd name="connsiteX157" fmla="*/ 3476625 w 3743325"/>
              <a:gd name="connsiteY157" fmla="*/ 2820433 h 3744000"/>
              <a:gd name="connsiteX158" fmla="*/ 3462338 w 3743325"/>
              <a:gd name="connsiteY158" fmla="*/ 2841746 h 3744000"/>
              <a:gd name="connsiteX159" fmla="*/ 3332162 w 3743325"/>
              <a:gd name="connsiteY159" fmla="*/ 2763598 h 3744000"/>
              <a:gd name="connsiteX160" fmla="*/ 354012 w 3743325"/>
              <a:gd name="connsiteY160" fmla="*/ 2699658 h 3744000"/>
              <a:gd name="connsiteX161" fmla="*/ 368300 w 3743325"/>
              <a:gd name="connsiteY161" fmla="*/ 2720971 h 3744000"/>
              <a:gd name="connsiteX162" fmla="*/ 234949 w 3743325"/>
              <a:gd name="connsiteY162" fmla="*/ 2795568 h 3744000"/>
              <a:gd name="connsiteX163" fmla="*/ 220662 w 3743325"/>
              <a:gd name="connsiteY163" fmla="*/ 2774255 h 3744000"/>
              <a:gd name="connsiteX164" fmla="*/ 3390900 w 3743325"/>
              <a:gd name="connsiteY164" fmla="*/ 2664137 h 3744000"/>
              <a:gd name="connsiteX165" fmla="*/ 3524250 w 3743325"/>
              <a:gd name="connsiteY165" fmla="*/ 2735181 h 3744000"/>
              <a:gd name="connsiteX166" fmla="*/ 3511550 w 3743325"/>
              <a:gd name="connsiteY166" fmla="*/ 2756494 h 3744000"/>
              <a:gd name="connsiteX167" fmla="*/ 3378200 w 3743325"/>
              <a:gd name="connsiteY167" fmla="*/ 2685450 h 3744000"/>
              <a:gd name="connsiteX168" fmla="*/ 314324 w 3743325"/>
              <a:gd name="connsiteY168" fmla="*/ 2617957 h 3744000"/>
              <a:gd name="connsiteX169" fmla="*/ 325437 w 3743325"/>
              <a:gd name="connsiteY169" fmla="*/ 2642822 h 3744000"/>
              <a:gd name="connsiteX170" fmla="*/ 188912 w 3743325"/>
              <a:gd name="connsiteY170" fmla="*/ 2710314 h 3744000"/>
              <a:gd name="connsiteX171" fmla="*/ 176212 w 3743325"/>
              <a:gd name="connsiteY171" fmla="*/ 2685449 h 3744000"/>
              <a:gd name="connsiteX172" fmla="*/ 3430588 w 3743325"/>
              <a:gd name="connsiteY172" fmla="*/ 2582435 h 3744000"/>
              <a:gd name="connsiteX173" fmla="*/ 3568700 w 3743325"/>
              <a:gd name="connsiteY173" fmla="*/ 2646374 h 3744000"/>
              <a:gd name="connsiteX174" fmla="*/ 3557588 w 3743325"/>
              <a:gd name="connsiteY174" fmla="*/ 2667687 h 3744000"/>
              <a:gd name="connsiteX175" fmla="*/ 3419475 w 3743325"/>
              <a:gd name="connsiteY175" fmla="*/ 2607300 h 3744000"/>
              <a:gd name="connsiteX176" fmla="*/ 277812 w 3743325"/>
              <a:gd name="connsiteY176" fmla="*/ 2536258 h 3744000"/>
              <a:gd name="connsiteX177" fmla="*/ 288925 w 3743325"/>
              <a:gd name="connsiteY177" fmla="*/ 2561123 h 3744000"/>
              <a:gd name="connsiteX178" fmla="*/ 147637 w 3743325"/>
              <a:gd name="connsiteY178" fmla="*/ 2621510 h 3744000"/>
              <a:gd name="connsiteX179" fmla="*/ 138112 w 3743325"/>
              <a:gd name="connsiteY179" fmla="*/ 2596645 h 3744000"/>
              <a:gd name="connsiteX180" fmla="*/ 3465512 w 3743325"/>
              <a:gd name="connsiteY180" fmla="*/ 2500736 h 3744000"/>
              <a:gd name="connsiteX181" fmla="*/ 3608387 w 3743325"/>
              <a:gd name="connsiteY181" fmla="*/ 2554019 h 3744000"/>
              <a:gd name="connsiteX182" fmla="*/ 3597275 w 3743325"/>
              <a:gd name="connsiteY182" fmla="*/ 2578884 h 3744000"/>
              <a:gd name="connsiteX183" fmla="*/ 3455987 w 3743325"/>
              <a:gd name="connsiteY183" fmla="*/ 2522049 h 3744000"/>
              <a:gd name="connsiteX184" fmla="*/ 246062 w 3743325"/>
              <a:gd name="connsiteY184" fmla="*/ 2454557 h 3744000"/>
              <a:gd name="connsiteX185" fmla="*/ 255587 w 3743325"/>
              <a:gd name="connsiteY185" fmla="*/ 2475870 h 3744000"/>
              <a:gd name="connsiteX186" fmla="*/ 112712 w 3743325"/>
              <a:gd name="connsiteY186" fmla="*/ 2532705 h 3744000"/>
              <a:gd name="connsiteX187" fmla="*/ 103187 w 3743325"/>
              <a:gd name="connsiteY187" fmla="*/ 2504288 h 3744000"/>
              <a:gd name="connsiteX188" fmla="*/ 3497263 w 3743325"/>
              <a:gd name="connsiteY188" fmla="*/ 2415484 h 3744000"/>
              <a:gd name="connsiteX189" fmla="*/ 3641725 w 3743325"/>
              <a:gd name="connsiteY189" fmla="*/ 2461663 h 3744000"/>
              <a:gd name="connsiteX190" fmla="*/ 3633788 w 3743325"/>
              <a:gd name="connsiteY190" fmla="*/ 2486528 h 3744000"/>
              <a:gd name="connsiteX191" fmla="*/ 3489325 w 3743325"/>
              <a:gd name="connsiteY191" fmla="*/ 2440349 h 3744000"/>
              <a:gd name="connsiteX192" fmla="*/ 219075 w 3743325"/>
              <a:gd name="connsiteY192" fmla="*/ 2365753 h 3744000"/>
              <a:gd name="connsiteX193" fmla="*/ 227013 w 3743325"/>
              <a:gd name="connsiteY193" fmla="*/ 2394171 h 3744000"/>
              <a:gd name="connsiteX194" fmla="*/ 80962 w 3743325"/>
              <a:gd name="connsiteY194" fmla="*/ 2436797 h 3744000"/>
              <a:gd name="connsiteX195" fmla="*/ 73025 w 3743325"/>
              <a:gd name="connsiteY195" fmla="*/ 2411932 h 3744000"/>
              <a:gd name="connsiteX196" fmla="*/ 3524250 w 3743325"/>
              <a:gd name="connsiteY196" fmla="*/ 2326678 h 3744000"/>
              <a:gd name="connsiteX197" fmla="*/ 3670300 w 3743325"/>
              <a:gd name="connsiteY197" fmla="*/ 2369305 h 3744000"/>
              <a:gd name="connsiteX198" fmla="*/ 3663950 w 3743325"/>
              <a:gd name="connsiteY198" fmla="*/ 2394171 h 3744000"/>
              <a:gd name="connsiteX199" fmla="*/ 3517900 w 3743325"/>
              <a:gd name="connsiteY199" fmla="*/ 2355096 h 3744000"/>
              <a:gd name="connsiteX200" fmla="*/ 196850 w 3743325"/>
              <a:gd name="connsiteY200" fmla="*/ 2280501 h 3744000"/>
              <a:gd name="connsiteX201" fmla="*/ 203200 w 3743325"/>
              <a:gd name="connsiteY201" fmla="*/ 2305366 h 3744000"/>
              <a:gd name="connsiteX202" fmla="*/ 55562 w 3743325"/>
              <a:gd name="connsiteY202" fmla="*/ 2344440 h 3744000"/>
              <a:gd name="connsiteX203" fmla="*/ 49212 w 3743325"/>
              <a:gd name="connsiteY203" fmla="*/ 2319575 h 3744000"/>
              <a:gd name="connsiteX204" fmla="*/ 3546475 w 3743325"/>
              <a:gd name="connsiteY204" fmla="*/ 2241426 h 3744000"/>
              <a:gd name="connsiteX205" fmla="*/ 3695700 w 3743325"/>
              <a:gd name="connsiteY205" fmla="*/ 2273396 h 3744000"/>
              <a:gd name="connsiteX206" fmla="*/ 3689350 w 3743325"/>
              <a:gd name="connsiteY206" fmla="*/ 2298261 h 3744000"/>
              <a:gd name="connsiteX207" fmla="*/ 3540125 w 3743325"/>
              <a:gd name="connsiteY207" fmla="*/ 2266291 h 3744000"/>
              <a:gd name="connsiteX208" fmla="*/ 177800 w 3743325"/>
              <a:gd name="connsiteY208" fmla="*/ 2191695 h 3744000"/>
              <a:gd name="connsiteX209" fmla="*/ 184150 w 3743325"/>
              <a:gd name="connsiteY209" fmla="*/ 2216560 h 3744000"/>
              <a:gd name="connsiteX210" fmla="*/ 33337 w 3743325"/>
              <a:gd name="connsiteY210" fmla="*/ 2248530 h 3744000"/>
              <a:gd name="connsiteX211" fmla="*/ 28575 w 3743325"/>
              <a:gd name="connsiteY211" fmla="*/ 2223665 h 3744000"/>
              <a:gd name="connsiteX212" fmla="*/ 3565525 w 3743325"/>
              <a:gd name="connsiteY212" fmla="*/ 2152622 h 3744000"/>
              <a:gd name="connsiteX213" fmla="*/ 3714750 w 3743325"/>
              <a:gd name="connsiteY213" fmla="*/ 2177488 h 3744000"/>
              <a:gd name="connsiteX214" fmla="*/ 3709987 w 3743325"/>
              <a:gd name="connsiteY214" fmla="*/ 2202353 h 3744000"/>
              <a:gd name="connsiteX215" fmla="*/ 3560762 w 3743325"/>
              <a:gd name="connsiteY215" fmla="*/ 2177488 h 3744000"/>
              <a:gd name="connsiteX216" fmla="*/ 165100 w 3743325"/>
              <a:gd name="connsiteY216" fmla="*/ 2102892 h 3744000"/>
              <a:gd name="connsiteX217" fmla="*/ 168275 w 3743325"/>
              <a:gd name="connsiteY217" fmla="*/ 2127758 h 3744000"/>
              <a:gd name="connsiteX218" fmla="*/ 17462 w 3743325"/>
              <a:gd name="connsiteY218" fmla="*/ 2152623 h 3744000"/>
              <a:gd name="connsiteX219" fmla="*/ 14287 w 3743325"/>
              <a:gd name="connsiteY219" fmla="*/ 2124205 h 3744000"/>
              <a:gd name="connsiteX220" fmla="*/ 3578225 w 3743325"/>
              <a:gd name="connsiteY220" fmla="*/ 2063817 h 3744000"/>
              <a:gd name="connsiteX221" fmla="*/ 3729038 w 3743325"/>
              <a:gd name="connsiteY221" fmla="*/ 2081578 h 3744000"/>
              <a:gd name="connsiteX222" fmla="*/ 3725863 w 3743325"/>
              <a:gd name="connsiteY222" fmla="*/ 2106443 h 3744000"/>
              <a:gd name="connsiteX223" fmla="*/ 3575050 w 3743325"/>
              <a:gd name="connsiteY223" fmla="*/ 2088682 h 3744000"/>
              <a:gd name="connsiteX224" fmla="*/ 157162 w 3743325"/>
              <a:gd name="connsiteY224" fmla="*/ 2014086 h 3744000"/>
              <a:gd name="connsiteX225" fmla="*/ 158750 w 3743325"/>
              <a:gd name="connsiteY225" fmla="*/ 2038952 h 3744000"/>
              <a:gd name="connsiteX226" fmla="*/ 6349 w 3743325"/>
              <a:gd name="connsiteY226" fmla="*/ 2053161 h 3744000"/>
              <a:gd name="connsiteX227" fmla="*/ 4762 w 3743325"/>
              <a:gd name="connsiteY227" fmla="*/ 2028295 h 3744000"/>
              <a:gd name="connsiteX228" fmla="*/ 3587750 w 3743325"/>
              <a:gd name="connsiteY228" fmla="*/ 1971460 h 3744000"/>
              <a:gd name="connsiteX229" fmla="*/ 3738563 w 3743325"/>
              <a:gd name="connsiteY229" fmla="*/ 1982117 h 3744000"/>
              <a:gd name="connsiteX230" fmla="*/ 3736976 w 3743325"/>
              <a:gd name="connsiteY230" fmla="*/ 2010535 h 3744000"/>
              <a:gd name="connsiteX231" fmla="*/ 3584575 w 3743325"/>
              <a:gd name="connsiteY231" fmla="*/ 1999878 h 3744000"/>
              <a:gd name="connsiteX232" fmla="*/ 152400 w 3743325"/>
              <a:gd name="connsiteY232" fmla="*/ 1925283 h 3744000"/>
              <a:gd name="connsiteX233" fmla="*/ 152400 w 3743325"/>
              <a:gd name="connsiteY233" fmla="*/ 1950149 h 3744000"/>
              <a:gd name="connsiteX234" fmla="*/ 0 w 3743325"/>
              <a:gd name="connsiteY234" fmla="*/ 1957254 h 3744000"/>
              <a:gd name="connsiteX235" fmla="*/ 0 w 3743325"/>
              <a:gd name="connsiteY235" fmla="*/ 1932388 h 3744000"/>
              <a:gd name="connsiteX236" fmla="*/ 3590925 w 3743325"/>
              <a:gd name="connsiteY236" fmla="*/ 1882657 h 3744000"/>
              <a:gd name="connsiteX237" fmla="*/ 3743325 w 3743325"/>
              <a:gd name="connsiteY237" fmla="*/ 1886209 h 3744000"/>
              <a:gd name="connsiteX238" fmla="*/ 3743325 w 3743325"/>
              <a:gd name="connsiteY238" fmla="*/ 1911074 h 3744000"/>
              <a:gd name="connsiteX239" fmla="*/ 3589337 w 3743325"/>
              <a:gd name="connsiteY239" fmla="*/ 1911074 h 3744000"/>
              <a:gd name="connsiteX240" fmla="*/ 0 w 3743325"/>
              <a:gd name="connsiteY240" fmla="*/ 1832926 h 3744000"/>
              <a:gd name="connsiteX241" fmla="*/ 152400 w 3743325"/>
              <a:gd name="connsiteY241" fmla="*/ 1832926 h 3744000"/>
              <a:gd name="connsiteX242" fmla="*/ 152400 w 3743325"/>
              <a:gd name="connsiteY242" fmla="*/ 1861343 h 3744000"/>
              <a:gd name="connsiteX243" fmla="*/ 0 w 3743325"/>
              <a:gd name="connsiteY243" fmla="*/ 1857791 h 3744000"/>
              <a:gd name="connsiteX244" fmla="*/ 3741738 w 3743325"/>
              <a:gd name="connsiteY244" fmla="*/ 1786747 h 3744000"/>
              <a:gd name="connsiteX245" fmla="*/ 3743325 w 3743325"/>
              <a:gd name="connsiteY245" fmla="*/ 1811613 h 3744000"/>
              <a:gd name="connsiteX246" fmla="*/ 3590925 w 3743325"/>
              <a:gd name="connsiteY246" fmla="*/ 1818718 h 3744000"/>
              <a:gd name="connsiteX247" fmla="*/ 3589337 w 3743325"/>
              <a:gd name="connsiteY247" fmla="*/ 1793852 h 3744000"/>
              <a:gd name="connsiteX248" fmla="*/ 6350 w 3743325"/>
              <a:gd name="connsiteY248" fmla="*/ 1737016 h 3744000"/>
              <a:gd name="connsiteX249" fmla="*/ 157163 w 3743325"/>
              <a:gd name="connsiteY249" fmla="*/ 1744121 h 3744000"/>
              <a:gd name="connsiteX250" fmla="*/ 155575 w 3743325"/>
              <a:gd name="connsiteY250" fmla="*/ 1768987 h 3744000"/>
              <a:gd name="connsiteX251" fmla="*/ 3175 w 3743325"/>
              <a:gd name="connsiteY251" fmla="*/ 1761882 h 3744000"/>
              <a:gd name="connsiteX252" fmla="*/ 3735388 w 3743325"/>
              <a:gd name="connsiteY252" fmla="*/ 1690839 h 3744000"/>
              <a:gd name="connsiteX253" fmla="*/ 3738563 w 3743325"/>
              <a:gd name="connsiteY253" fmla="*/ 1715705 h 3744000"/>
              <a:gd name="connsiteX254" fmla="*/ 3586163 w 3743325"/>
              <a:gd name="connsiteY254" fmla="*/ 1729914 h 3744000"/>
              <a:gd name="connsiteX255" fmla="*/ 3584575 w 3743325"/>
              <a:gd name="connsiteY255" fmla="*/ 1705048 h 3744000"/>
              <a:gd name="connsiteX256" fmla="*/ 15875 w 3743325"/>
              <a:gd name="connsiteY256" fmla="*/ 1637555 h 3744000"/>
              <a:gd name="connsiteX257" fmla="*/ 166688 w 3743325"/>
              <a:gd name="connsiteY257" fmla="*/ 1655316 h 3744000"/>
              <a:gd name="connsiteX258" fmla="*/ 165100 w 3743325"/>
              <a:gd name="connsiteY258" fmla="*/ 1680181 h 3744000"/>
              <a:gd name="connsiteX259" fmla="*/ 12700 w 3743325"/>
              <a:gd name="connsiteY259" fmla="*/ 1662420 h 3744000"/>
              <a:gd name="connsiteX260" fmla="*/ 3725862 w 3743325"/>
              <a:gd name="connsiteY260" fmla="*/ 1591378 h 3744000"/>
              <a:gd name="connsiteX261" fmla="*/ 3729037 w 3743325"/>
              <a:gd name="connsiteY261" fmla="*/ 1619796 h 3744000"/>
              <a:gd name="connsiteX262" fmla="*/ 3578225 w 3743325"/>
              <a:gd name="connsiteY262" fmla="*/ 1641109 h 3744000"/>
              <a:gd name="connsiteX263" fmla="*/ 3573462 w 3743325"/>
              <a:gd name="connsiteY263" fmla="*/ 1612691 h 3744000"/>
              <a:gd name="connsiteX264" fmla="*/ 31749 w 3743325"/>
              <a:gd name="connsiteY264" fmla="*/ 1538094 h 3744000"/>
              <a:gd name="connsiteX265" fmla="*/ 182562 w 3743325"/>
              <a:gd name="connsiteY265" fmla="*/ 1566512 h 3744000"/>
              <a:gd name="connsiteX266" fmla="*/ 177799 w 3743325"/>
              <a:gd name="connsiteY266" fmla="*/ 1591378 h 3744000"/>
              <a:gd name="connsiteX267" fmla="*/ 26987 w 3743325"/>
              <a:gd name="connsiteY267" fmla="*/ 1566512 h 3744000"/>
              <a:gd name="connsiteX268" fmla="*/ 3708400 w 3743325"/>
              <a:gd name="connsiteY268" fmla="*/ 1495468 h 3744000"/>
              <a:gd name="connsiteX269" fmla="*/ 3714750 w 3743325"/>
              <a:gd name="connsiteY269" fmla="*/ 1520333 h 3744000"/>
              <a:gd name="connsiteX270" fmla="*/ 3563938 w 3743325"/>
              <a:gd name="connsiteY270" fmla="*/ 1552303 h 3744000"/>
              <a:gd name="connsiteX271" fmla="*/ 3559175 w 3743325"/>
              <a:gd name="connsiteY271" fmla="*/ 1527438 h 3744000"/>
              <a:gd name="connsiteX272" fmla="*/ 52387 w 3743325"/>
              <a:gd name="connsiteY272" fmla="*/ 1445737 h 3744000"/>
              <a:gd name="connsiteX273" fmla="*/ 201613 w 3743325"/>
              <a:gd name="connsiteY273" fmla="*/ 1477707 h 3744000"/>
              <a:gd name="connsiteX274" fmla="*/ 195263 w 3743325"/>
              <a:gd name="connsiteY274" fmla="*/ 1502572 h 3744000"/>
              <a:gd name="connsiteX275" fmla="*/ 47625 w 3743325"/>
              <a:gd name="connsiteY275" fmla="*/ 1470602 h 3744000"/>
              <a:gd name="connsiteX276" fmla="*/ 3687763 w 3743325"/>
              <a:gd name="connsiteY276" fmla="*/ 1399560 h 3744000"/>
              <a:gd name="connsiteX277" fmla="*/ 3694113 w 3743325"/>
              <a:gd name="connsiteY277" fmla="*/ 1424425 h 3744000"/>
              <a:gd name="connsiteX278" fmla="*/ 3546475 w 3743325"/>
              <a:gd name="connsiteY278" fmla="*/ 1463499 h 3744000"/>
              <a:gd name="connsiteX279" fmla="*/ 3540125 w 3743325"/>
              <a:gd name="connsiteY279" fmla="*/ 1438634 h 3744000"/>
              <a:gd name="connsiteX280" fmla="*/ 77787 w 3743325"/>
              <a:gd name="connsiteY280" fmla="*/ 1349829 h 3744000"/>
              <a:gd name="connsiteX281" fmla="*/ 225425 w 3743325"/>
              <a:gd name="connsiteY281" fmla="*/ 1388904 h 3744000"/>
              <a:gd name="connsiteX282" fmla="*/ 217487 w 3743325"/>
              <a:gd name="connsiteY282" fmla="*/ 1417322 h 3744000"/>
              <a:gd name="connsiteX283" fmla="*/ 71437 w 3743325"/>
              <a:gd name="connsiteY283" fmla="*/ 1374695 h 3744000"/>
              <a:gd name="connsiteX284" fmla="*/ 3660774 w 3743325"/>
              <a:gd name="connsiteY284" fmla="*/ 1307203 h 3744000"/>
              <a:gd name="connsiteX285" fmla="*/ 3668712 w 3743325"/>
              <a:gd name="connsiteY285" fmla="*/ 1332068 h 3744000"/>
              <a:gd name="connsiteX286" fmla="*/ 3522662 w 3743325"/>
              <a:gd name="connsiteY286" fmla="*/ 1378247 h 3744000"/>
              <a:gd name="connsiteX287" fmla="*/ 3516312 w 3743325"/>
              <a:gd name="connsiteY287" fmla="*/ 1349829 h 3744000"/>
              <a:gd name="connsiteX288" fmla="*/ 109537 w 3743325"/>
              <a:gd name="connsiteY288" fmla="*/ 1253919 h 3744000"/>
              <a:gd name="connsiteX289" fmla="*/ 254000 w 3743325"/>
              <a:gd name="connsiteY289" fmla="*/ 1303650 h 3744000"/>
              <a:gd name="connsiteX290" fmla="*/ 246062 w 3743325"/>
              <a:gd name="connsiteY290" fmla="*/ 1328516 h 3744000"/>
              <a:gd name="connsiteX291" fmla="*/ 100012 w 3743325"/>
              <a:gd name="connsiteY291" fmla="*/ 1282337 h 3744000"/>
              <a:gd name="connsiteX292" fmla="*/ 3630613 w 3743325"/>
              <a:gd name="connsiteY292" fmla="*/ 1211293 h 3744000"/>
              <a:gd name="connsiteX293" fmla="*/ 3638550 w 3743325"/>
              <a:gd name="connsiteY293" fmla="*/ 1236158 h 3744000"/>
              <a:gd name="connsiteX294" fmla="*/ 3495675 w 3743325"/>
              <a:gd name="connsiteY294" fmla="*/ 1289441 h 3744000"/>
              <a:gd name="connsiteX295" fmla="*/ 3486150 w 3743325"/>
              <a:gd name="connsiteY295" fmla="*/ 1268128 h 3744000"/>
              <a:gd name="connsiteX296" fmla="*/ 146049 w 3743325"/>
              <a:gd name="connsiteY296" fmla="*/ 1165116 h 3744000"/>
              <a:gd name="connsiteX297" fmla="*/ 285750 w 3743325"/>
              <a:gd name="connsiteY297" fmla="*/ 1221951 h 3744000"/>
              <a:gd name="connsiteX298" fmla="*/ 276225 w 3743325"/>
              <a:gd name="connsiteY298" fmla="*/ 1243264 h 3744000"/>
              <a:gd name="connsiteX299" fmla="*/ 134937 w 3743325"/>
              <a:gd name="connsiteY299" fmla="*/ 1189981 h 3744000"/>
              <a:gd name="connsiteX300" fmla="*/ 3594101 w 3743325"/>
              <a:gd name="connsiteY300" fmla="*/ 1122490 h 3744000"/>
              <a:gd name="connsiteX301" fmla="*/ 3605213 w 3743325"/>
              <a:gd name="connsiteY301" fmla="*/ 1147355 h 3744000"/>
              <a:gd name="connsiteX302" fmla="*/ 3463925 w 3743325"/>
              <a:gd name="connsiteY302" fmla="*/ 1207742 h 3744000"/>
              <a:gd name="connsiteX303" fmla="*/ 3454400 w 3743325"/>
              <a:gd name="connsiteY303" fmla="*/ 1182877 h 3744000"/>
              <a:gd name="connsiteX304" fmla="*/ 185737 w 3743325"/>
              <a:gd name="connsiteY304" fmla="*/ 1076310 h 3744000"/>
              <a:gd name="connsiteX305" fmla="*/ 323850 w 3743325"/>
              <a:gd name="connsiteY305" fmla="*/ 1136697 h 3744000"/>
              <a:gd name="connsiteX306" fmla="*/ 312737 w 3743325"/>
              <a:gd name="connsiteY306" fmla="*/ 1161562 h 3744000"/>
              <a:gd name="connsiteX307" fmla="*/ 174625 w 3743325"/>
              <a:gd name="connsiteY307" fmla="*/ 1097623 h 3744000"/>
              <a:gd name="connsiteX308" fmla="*/ 3554413 w 3743325"/>
              <a:gd name="connsiteY308" fmla="*/ 1033684 h 3744000"/>
              <a:gd name="connsiteX309" fmla="*/ 3565525 w 3743325"/>
              <a:gd name="connsiteY309" fmla="*/ 1058549 h 3744000"/>
              <a:gd name="connsiteX310" fmla="*/ 3427413 w 3743325"/>
              <a:gd name="connsiteY310" fmla="*/ 1126041 h 3744000"/>
              <a:gd name="connsiteX311" fmla="*/ 3416300 w 3743325"/>
              <a:gd name="connsiteY311" fmla="*/ 1101176 h 3744000"/>
              <a:gd name="connsiteX312" fmla="*/ 230187 w 3743325"/>
              <a:gd name="connsiteY312" fmla="*/ 987507 h 3744000"/>
              <a:gd name="connsiteX313" fmla="*/ 365125 w 3743325"/>
              <a:gd name="connsiteY313" fmla="*/ 1058551 h 3744000"/>
              <a:gd name="connsiteX314" fmla="*/ 352425 w 3743325"/>
              <a:gd name="connsiteY314" fmla="*/ 1079864 h 3744000"/>
              <a:gd name="connsiteX315" fmla="*/ 217487 w 3743325"/>
              <a:gd name="connsiteY315" fmla="*/ 1008820 h 3744000"/>
              <a:gd name="connsiteX316" fmla="*/ 3508375 w 3743325"/>
              <a:gd name="connsiteY316" fmla="*/ 948432 h 3744000"/>
              <a:gd name="connsiteX317" fmla="*/ 3521075 w 3743325"/>
              <a:gd name="connsiteY317" fmla="*/ 969745 h 3744000"/>
              <a:gd name="connsiteX318" fmla="*/ 3387725 w 3743325"/>
              <a:gd name="connsiteY318" fmla="*/ 1044342 h 3744000"/>
              <a:gd name="connsiteX319" fmla="*/ 3375025 w 3743325"/>
              <a:gd name="connsiteY319" fmla="*/ 1023029 h 3744000"/>
              <a:gd name="connsiteX320" fmla="*/ 279399 w 3743325"/>
              <a:gd name="connsiteY320" fmla="*/ 902254 h 3744000"/>
              <a:gd name="connsiteX321" fmla="*/ 411162 w 3743325"/>
              <a:gd name="connsiteY321" fmla="*/ 976850 h 3744000"/>
              <a:gd name="connsiteX322" fmla="*/ 396874 w 3743325"/>
              <a:gd name="connsiteY322" fmla="*/ 1001715 h 3744000"/>
              <a:gd name="connsiteX323" fmla="*/ 265112 w 3743325"/>
              <a:gd name="connsiteY323" fmla="*/ 923567 h 3744000"/>
              <a:gd name="connsiteX324" fmla="*/ 3459162 w 3743325"/>
              <a:gd name="connsiteY324" fmla="*/ 863179 h 3744000"/>
              <a:gd name="connsiteX325" fmla="*/ 3471862 w 3743325"/>
              <a:gd name="connsiteY325" fmla="*/ 884492 h 3744000"/>
              <a:gd name="connsiteX326" fmla="*/ 3343275 w 3743325"/>
              <a:gd name="connsiteY326" fmla="*/ 966193 h 3744000"/>
              <a:gd name="connsiteX327" fmla="*/ 3328987 w 3743325"/>
              <a:gd name="connsiteY327" fmla="*/ 944880 h 3744000"/>
              <a:gd name="connsiteX328" fmla="*/ 333374 w 3743325"/>
              <a:gd name="connsiteY328" fmla="*/ 820553 h 3744000"/>
              <a:gd name="connsiteX329" fmla="*/ 460375 w 3743325"/>
              <a:gd name="connsiteY329" fmla="*/ 902253 h 3744000"/>
              <a:gd name="connsiteX330" fmla="*/ 444500 w 3743325"/>
              <a:gd name="connsiteY330" fmla="*/ 927118 h 3744000"/>
              <a:gd name="connsiteX331" fmla="*/ 319087 w 3743325"/>
              <a:gd name="connsiteY331" fmla="*/ 841866 h 3744000"/>
              <a:gd name="connsiteX332" fmla="*/ 3403600 w 3743325"/>
              <a:gd name="connsiteY332" fmla="*/ 781480 h 3744000"/>
              <a:gd name="connsiteX333" fmla="*/ 3419475 w 3743325"/>
              <a:gd name="connsiteY333" fmla="*/ 802793 h 3744000"/>
              <a:gd name="connsiteX334" fmla="*/ 3294063 w 3743325"/>
              <a:gd name="connsiteY334" fmla="*/ 891599 h 3744000"/>
              <a:gd name="connsiteX335" fmla="*/ 3279775 w 3743325"/>
              <a:gd name="connsiteY335" fmla="*/ 870286 h 3744000"/>
              <a:gd name="connsiteX336" fmla="*/ 392112 w 3743325"/>
              <a:gd name="connsiteY336" fmla="*/ 738854 h 3744000"/>
              <a:gd name="connsiteX337" fmla="*/ 512762 w 3743325"/>
              <a:gd name="connsiteY337" fmla="*/ 831211 h 3744000"/>
              <a:gd name="connsiteX338" fmla="*/ 496887 w 3743325"/>
              <a:gd name="connsiteY338" fmla="*/ 852524 h 3744000"/>
              <a:gd name="connsiteX339" fmla="*/ 376237 w 3743325"/>
              <a:gd name="connsiteY339" fmla="*/ 760167 h 3744000"/>
              <a:gd name="connsiteX340" fmla="*/ 3346450 w 3743325"/>
              <a:gd name="connsiteY340" fmla="*/ 703332 h 3744000"/>
              <a:gd name="connsiteX341" fmla="*/ 3362325 w 3743325"/>
              <a:gd name="connsiteY341" fmla="*/ 724645 h 3744000"/>
              <a:gd name="connsiteX342" fmla="*/ 3241675 w 3743325"/>
              <a:gd name="connsiteY342" fmla="*/ 820555 h 3744000"/>
              <a:gd name="connsiteX343" fmla="*/ 3225800 w 3743325"/>
              <a:gd name="connsiteY343" fmla="*/ 799242 h 3744000"/>
              <a:gd name="connsiteX344" fmla="*/ 454024 w 3743325"/>
              <a:gd name="connsiteY344" fmla="*/ 664257 h 3744000"/>
              <a:gd name="connsiteX345" fmla="*/ 569912 w 3743325"/>
              <a:gd name="connsiteY345" fmla="*/ 760167 h 3744000"/>
              <a:gd name="connsiteX346" fmla="*/ 554037 w 3743325"/>
              <a:gd name="connsiteY346" fmla="*/ 781480 h 3744000"/>
              <a:gd name="connsiteX347" fmla="*/ 436562 w 3743325"/>
              <a:gd name="connsiteY347" fmla="*/ 682018 h 3744000"/>
              <a:gd name="connsiteX348" fmla="*/ 3284538 w 3743325"/>
              <a:gd name="connsiteY348" fmla="*/ 628735 h 3744000"/>
              <a:gd name="connsiteX349" fmla="*/ 3302000 w 3743325"/>
              <a:gd name="connsiteY349" fmla="*/ 646496 h 3744000"/>
              <a:gd name="connsiteX350" fmla="*/ 3186113 w 3743325"/>
              <a:gd name="connsiteY350" fmla="*/ 749509 h 3744000"/>
              <a:gd name="connsiteX351" fmla="*/ 3168650 w 3743325"/>
              <a:gd name="connsiteY351" fmla="*/ 728196 h 3744000"/>
              <a:gd name="connsiteX352" fmla="*/ 520700 w 3743325"/>
              <a:gd name="connsiteY352" fmla="*/ 589662 h 3744000"/>
              <a:gd name="connsiteX353" fmla="*/ 630238 w 3743325"/>
              <a:gd name="connsiteY353" fmla="*/ 692675 h 3744000"/>
              <a:gd name="connsiteX354" fmla="*/ 612775 w 3743325"/>
              <a:gd name="connsiteY354" fmla="*/ 710436 h 3744000"/>
              <a:gd name="connsiteX355" fmla="*/ 501650 w 3743325"/>
              <a:gd name="connsiteY355" fmla="*/ 607423 h 3744000"/>
              <a:gd name="connsiteX356" fmla="*/ 3217863 w 3743325"/>
              <a:gd name="connsiteY356" fmla="*/ 557691 h 3744000"/>
              <a:gd name="connsiteX357" fmla="*/ 3235325 w 3743325"/>
              <a:gd name="connsiteY357" fmla="*/ 575452 h 3744000"/>
              <a:gd name="connsiteX358" fmla="*/ 3125788 w 3743325"/>
              <a:gd name="connsiteY358" fmla="*/ 682018 h 3744000"/>
              <a:gd name="connsiteX359" fmla="*/ 3108325 w 3743325"/>
              <a:gd name="connsiteY359" fmla="*/ 664257 h 3744000"/>
              <a:gd name="connsiteX360" fmla="*/ 590549 w 3743325"/>
              <a:gd name="connsiteY360" fmla="*/ 522170 h 3744000"/>
              <a:gd name="connsiteX361" fmla="*/ 695325 w 3743325"/>
              <a:gd name="connsiteY361" fmla="*/ 628736 h 3744000"/>
              <a:gd name="connsiteX362" fmla="*/ 676275 w 3743325"/>
              <a:gd name="connsiteY362" fmla="*/ 646497 h 3744000"/>
              <a:gd name="connsiteX363" fmla="*/ 569912 w 3743325"/>
              <a:gd name="connsiteY363" fmla="*/ 536379 h 3744000"/>
              <a:gd name="connsiteX364" fmla="*/ 3148012 w 3743325"/>
              <a:gd name="connsiteY364" fmla="*/ 490201 h 3744000"/>
              <a:gd name="connsiteX365" fmla="*/ 3167062 w 3743325"/>
              <a:gd name="connsiteY365" fmla="*/ 507962 h 3744000"/>
              <a:gd name="connsiteX366" fmla="*/ 3062287 w 3743325"/>
              <a:gd name="connsiteY366" fmla="*/ 618080 h 3744000"/>
              <a:gd name="connsiteX367" fmla="*/ 3043237 w 3743325"/>
              <a:gd name="connsiteY367" fmla="*/ 600319 h 3744000"/>
              <a:gd name="connsiteX368" fmla="*/ 661987 w 3743325"/>
              <a:gd name="connsiteY368" fmla="*/ 454679 h 3744000"/>
              <a:gd name="connsiteX369" fmla="*/ 762000 w 3743325"/>
              <a:gd name="connsiteY369" fmla="*/ 568350 h 3744000"/>
              <a:gd name="connsiteX370" fmla="*/ 742950 w 3743325"/>
              <a:gd name="connsiteY370" fmla="*/ 586111 h 3744000"/>
              <a:gd name="connsiteX371" fmla="*/ 642937 w 3743325"/>
              <a:gd name="connsiteY371" fmla="*/ 472440 h 3744000"/>
              <a:gd name="connsiteX372" fmla="*/ 3074987 w 3743325"/>
              <a:gd name="connsiteY372" fmla="*/ 426262 h 3744000"/>
              <a:gd name="connsiteX373" fmla="*/ 3094037 w 3743325"/>
              <a:gd name="connsiteY373" fmla="*/ 440471 h 3744000"/>
              <a:gd name="connsiteX374" fmla="*/ 2997200 w 3743325"/>
              <a:gd name="connsiteY374" fmla="*/ 561245 h 3744000"/>
              <a:gd name="connsiteX375" fmla="*/ 2976562 w 3743325"/>
              <a:gd name="connsiteY375" fmla="*/ 543484 h 3744000"/>
              <a:gd name="connsiteX376" fmla="*/ 738187 w 3743325"/>
              <a:gd name="connsiteY376" fmla="*/ 390740 h 3744000"/>
              <a:gd name="connsiteX377" fmla="*/ 833438 w 3743325"/>
              <a:gd name="connsiteY377" fmla="*/ 511515 h 3744000"/>
              <a:gd name="connsiteX378" fmla="*/ 812800 w 3743325"/>
              <a:gd name="connsiteY378" fmla="*/ 525723 h 3744000"/>
              <a:gd name="connsiteX379" fmla="*/ 717550 w 3743325"/>
              <a:gd name="connsiteY379" fmla="*/ 408501 h 3744000"/>
              <a:gd name="connsiteX380" fmla="*/ 2997200 w 3743325"/>
              <a:gd name="connsiteY380" fmla="*/ 365874 h 3744000"/>
              <a:gd name="connsiteX381" fmla="*/ 3019425 w 3743325"/>
              <a:gd name="connsiteY381" fmla="*/ 380083 h 3744000"/>
              <a:gd name="connsiteX382" fmla="*/ 2927350 w 3743325"/>
              <a:gd name="connsiteY382" fmla="*/ 504410 h 3744000"/>
              <a:gd name="connsiteX383" fmla="*/ 2905125 w 3743325"/>
              <a:gd name="connsiteY383" fmla="*/ 486649 h 3744000"/>
              <a:gd name="connsiteX384" fmla="*/ 819150 w 3743325"/>
              <a:gd name="connsiteY384" fmla="*/ 333905 h 3744000"/>
              <a:gd name="connsiteX385" fmla="*/ 906463 w 3743325"/>
              <a:gd name="connsiteY385" fmla="*/ 458232 h 3744000"/>
              <a:gd name="connsiteX386" fmla="*/ 884238 w 3743325"/>
              <a:gd name="connsiteY386" fmla="*/ 472441 h 3744000"/>
              <a:gd name="connsiteX387" fmla="*/ 796925 w 3743325"/>
              <a:gd name="connsiteY387" fmla="*/ 348114 h 3744000"/>
              <a:gd name="connsiteX388" fmla="*/ 2917825 w 3743325"/>
              <a:gd name="connsiteY388" fmla="*/ 309039 h 3744000"/>
              <a:gd name="connsiteX389" fmla="*/ 2940050 w 3743325"/>
              <a:gd name="connsiteY389" fmla="*/ 323248 h 3744000"/>
              <a:gd name="connsiteX390" fmla="*/ 2854325 w 3743325"/>
              <a:gd name="connsiteY390" fmla="*/ 451126 h 3744000"/>
              <a:gd name="connsiteX391" fmla="*/ 2832100 w 3743325"/>
              <a:gd name="connsiteY391" fmla="*/ 436918 h 3744000"/>
              <a:gd name="connsiteX392" fmla="*/ 901699 w 3743325"/>
              <a:gd name="connsiteY392" fmla="*/ 280621 h 3744000"/>
              <a:gd name="connsiteX393" fmla="*/ 982662 w 3743325"/>
              <a:gd name="connsiteY393" fmla="*/ 408500 h 3744000"/>
              <a:gd name="connsiteX394" fmla="*/ 958849 w 3743325"/>
              <a:gd name="connsiteY394" fmla="*/ 422708 h 3744000"/>
              <a:gd name="connsiteX395" fmla="*/ 877887 w 3743325"/>
              <a:gd name="connsiteY395" fmla="*/ 294830 h 3744000"/>
              <a:gd name="connsiteX396" fmla="*/ 2835275 w 3743325"/>
              <a:gd name="connsiteY396" fmla="*/ 255757 h 3744000"/>
              <a:gd name="connsiteX397" fmla="*/ 2857500 w 3743325"/>
              <a:gd name="connsiteY397" fmla="*/ 269966 h 3744000"/>
              <a:gd name="connsiteX398" fmla="*/ 2779713 w 3743325"/>
              <a:gd name="connsiteY398" fmla="*/ 401398 h 3744000"/>
              <a:gd name="connsiteX399" fmla="*/ 2755900 w 3743325"/>
              <a:gd name="connsiteY399" fmla="*/ 387189 h 3744000"/>
              <a:gd name="connsiteX400" fmla="*/ 985837 w 3743325"/>
              <a:gd name="connsiteY400" fmla="*/ 230891 h 3744000"/>
              <a:gd name="connsiteX401" fmla="*/ 1060450 w 3743325"/>
              <a:gd name="connsiteY401" fmla="*/ 365876 h 3744000"/>
              <a:gd name="connsiteX402" fmla="*/ 1036638 w 3743325"/>
              <a:gd name="connsiteY402" fmla="*/ 376532 h 3744000"/>
              <a:gd name="connsiteX403" fmla="*/ 963612 w 3743325"/>
              <a:gd name="connsiteY403" fmla="*/ 241548 h 3744000"/>
              <a:gd name="connsiteX404" fmla="*/ 2749550 w 3743325"/>
              <a:gd name="connsiteY404" fmla="*/ 209578 h 3744000"/>
              <a:gd name="connsiteX405" fmla="*/ 2773362 w 3743325"/>
              <a:gd name="connsiteY405" fmla="*/ 220234 h 3744000"/>
              <a:gd name="connsiteX406" fmla="*/ 2701925 w 3743325"/>
              <a:gd name="connsiteY406" fmla="*/ 358770 h 3744000"/>
              <a:gd name="connsiteX407" fmla="*/ 2678112 w 3743325"/>
              <a:gd name="connsiteY407" fmla="*/ 344561 h 3744000"/>
              <a:gd name="connsiteX408" fmla="*/ 1073150 w 3743325"/>
              <a:gd name="connsiteY408" fmla="*/ 184713 h 3744000"/>
              <a:gd name="connsiteX409" fmla="*/ 1141413 w 3743325"/>
              <a:gd name="connsiteY409" fmla="*/ 323249 h 3744000"/>
              <a:gd name="connsiteX410" fmla="*/ 1117601 w 3743325"/>
              <a:gd name="connsiteY410" fmla="*/ 333905 h 3744000"/>
              <a:gd name="connsiteX411" fmla="*/ 1050925 w 3743325"/>
              <a:gd name="connsiteY411" fmla="*/ 195369 h 3744000"/>
              <a:gd name="connsiteX412" fmla="*/ 2662238 w 3743325"/>
              <a:gd name="connsiteY412" fmla="*/ 166951 h 3744000"/>
              <a:gd name="connsiteX413" fmla="*/ 2686050 w 3743325"/>
              <a:gd name="connsiteY413" fmla="*/ 177607 h 3744000"/>
              <a:gd name="connsiteX414" fmla="*/ 2620963 w 3743325"/>
              <a:gd name="connsiteY414" fmla="*/ 316143 h 3744000"/>
              <a:gd name="connsiteX415" fmla="*/ 2597150 w 3743325"/>
              <a:gd name="connsiteY415" fmla="*/ 305487 h 3744000"/>
              <a:gd name="connsiteX416" fmla="*/ 1163638 w 3743325"/>
              <a:gd name="connsiteY416" fmla="*/ 145638 h 3744000"/>
              <a:gd name="connsiteX417" fmla="*/ 1222375 w 3743325"/>
              <a:gd name="connsiteY417" fmla="*/ 284174 h 3744000"/>
              <a:gd name="connsiteX418" fmla="*/ 1198563 w 3743325"/>
              <a:gd name="connsiteY418" fmla="*/ 294830 h 3744000"/>
              <a:gd name="connsiteX419" fmla="*/ 1139825 w 3743325"/>
              <a:gd name="connsiteY419" fmla="*/ 156294 h 3744000"/>
              <a:gd name="connsiteX420" fmla="*/ 2571750 w 3743325"/>
              <a:gd name="connsiteY420" fmla="*/ 127879 h 3744000"/>
              <a:gd name="connsiteX421" fmla="*/ 2597150 w 3743325"/>
              <a:gd name="connsiteY421" fmla="*/ 138535 h 3744000"/>
              <a:gd name="connsiteX422" fmla="*/ 2538413 w 3743325"/>
              <a:gd name="connsiteY422" fmla="*/ 280624 h 3744000"/>
              <a:gd name="connsiteX423" fmla="*/ 2514600 w 3743325"/>
              <a:gd name="connsiteY423" fmla="*/ 269968 h 3744000"/>
              <a:gd name="connsiteX424" fmla="*/ 1255712 w 3743325"/>
              <a:gd name="connsiteY424" fmla="*/ 110117 h 3744000"/>
              <a:gd name="connsiteX425" fmla="*/ 1308100 w 3743325"/>
              <a:gd name="connsiteY425" fmla="*/ 252206 h 3744000"/>
              <a:gd name="connsiteX426" fmla="*/ 1282700 w 3743325"/>
              <a:gd name="connsiteY426" fmla="*/ 262862 h 3744000"/>
              <a:gd name="connsiteX427" fmla="*/ 1230312 w 3743325"/>
              <a:gd name="connsiteY427" fmla="*/ 120773 h 3744000"/>
              <a:gd name="connsiteX428" fmla="*/ 2479675 w 3743325"/>
              <a:gd name="connsiteY428" fmla="*/ 95908 h 3744000"/>
              <a:gd name="connsiteX429" fmla="*/ 2505075 w 3743325"/>
              <a:gd name="connsiteY429" fmla="*/ 103012 h 3744000"/>
              <a:gd name="connsiteX430" fmla="*/ 2455862 w 3743325"/>
              <a:gd name="connsiteY430" fmla="*/ 248653 h 3744000"/>
              <a:gd name="connsiteX431" fmla="*/ 2430462 w 3743325"/>
              <a:gd name="connsiteY431" fmla="*/ 237997 h 3744000"/>
              <a:gd name="connsiteX432" fmla="*/ 1347788 w 3743325"/>
              <a:gd name="connsiteY432" fmla="*/ 78148 h 3744000"/>
              <a:gd name="connsiteX433" fmla="*/ 1393825 w 3743325"/>
              <a:gd name="connsiteY433" fmla="*/ 223788 h 3744000"/>
              <a:gd name="connsiteX434" fmla="*/ 1366838 w 3743325"/>
              <a:gd name="connsiteY434" fmla="*/ 230893 h 3744000"/>
              <a:gd name="connsiteX435" fmla="*/ 1323975 w 3743325"/>
              <a:gd name="connsiteY435" fmla="*/ 85252 h 3744000"/>
              <a:gd name="connsiteX436" fmla="*/ 2387600 w 3743325"/>
              <a:gd name="connsiteY436" fmla="*/ 67490 h 3744000"/>
              <a:gd name="connsiteX437" fmla="*/ 2411412 w 3743325"/>
              <a:gd name="connsiteY437" fmla="*/ 74594 h 3744000"/>
              <a:gd name="connsiteX438" fmla="*/ 2370137 w 3743325"/>
              <a:gd name="connsiteY438" fmla="*/ 220235 h 3744000"/>
              <a:gd name="connsiteX439" fmla="*/ 2344737 w 3743325"/>
              <a:gd name="connsiteY439" fmla="*/ 213130 h 3744000"/>
              <a:gd name="connsiteX440" fmla="*/ 1443037 w 3743325"/>
              <a:gd name="connsiteY440" fmla="*/ 53282 h 3744000"/>
              <a:gd name="connsiteX441" fmla="*/ 1479550 w 3743325"/>
              <a:gd name="connsiteY441" fmla="*/ 202473 h 3744000"/>
              <a:gd name="connsiteX442" fmla="*/ 1454150 w 3743325"/>
              <a:gd name="connsiteY442" fmla="*/ 209578 h 3744000"/>
              <a:gd name="connsiteX443" fmla="*/ 1417637 w 3743325"/>
              <a:gd name="connsiteY443" fmla="*/ 60386 h 3744000"/>
              <a:gd name="connsiteX444" fmla="*/ 2290763 w 3743325"/>
              <a:gd name="connsiteY444" fmla="*/ 42626 h 3744000"/>
              <a:gd name="connsiteX445" fmla="*/ 2317750 w 3743325"/>
              <a:gd name="connsiteY445" fmla="*/ 49730 h 3744000"/>
              <a:gd name="connsiteX446" fmla="*/ 2282825 w 3743325"/>
              <a:gd name="connsiteY446" fmla="*/ 195371 h 3744000"/>
              <a:gd name="connsiteX447" fmla="*/ 2257425 w 3743325"/>
              <a:gd name="connsiteY447" fmla="*/ 191819 h 3744000"/>
              <a:gd name="connsiteX448" fmla="*/ 1539875 w 3743325"/>
              <a:gd name="connsiteY448" fmla="*/ 31969 h 3744000"/>
              <a:gd name="connsiteX449" fmla="*/ 1568450 w 3743325"/>
              <a:gd name="connsiteY449" fmla="*/ 181160 h 3744000"/>
              <a:gd name="connsiteX450" fmla="*/ 1543050 w 3743325"/>
              <a:gd name="connsiteY450" fmla="*/ 188265 h 3744000"/>
              <a:gd name="connsiteX451" fmla="*/ 1514475 w 3743325"/>
              <a:gd name="connsiteY451" fmla="*/ 39073 h 3744000"/>
              <a:gd name="connsiteX452" fmla="*/ 2195513 w 3743325"/>
              <a:gd name="connsiteY452" fmla="*/ 24864 h 3744000"/>
              <a:gd name="connsiteX453" fmla="*/ 2222500 w 3743325"/>
              <a:gd name="connsiteY453" fmla="*/ 28416 h 3744000"/>
              <a:gd name="connsiteX454" fmla="*/ 2195513 w 3743325"/>
              <a:gd name="connsiteY454" fmla="*/ 177609 h 3744000"/>
              <a:gd name="connsiteX455" fmla="*/ 2168525 w 3743325"/>
              <a:gd name="connsiteY455" fmla="*/ 174057 h 3744000"/>
              <a:gd name="connsiteX456" fmla="*/ 1636713 w 3743325"/>
              <a:gd name="connsiteY456" fmla="*/ 17760 h 3744000"/>
              <a:gd name="connsiteX457" fmla="*/ 1657350 w 3743325"/>
              <a:gd name="connsiteY457" fmla="*/ 166953 h 3744000"/>
              <a:gd name="connsiteX458" fmla="*/ 1631950 w 3743325"/>
              <a:gd name="connsiteY458" fmla="*/ 170505 h 3744000"/>
              <a:gd name="connsiteX459" fmla="*/ 1609725 w 3743325"/>
              <a:gd name="connsiteY459" fmla="*/ 21312 h 3744000"/>
              <a:gd name="connsiteX460" fmla="*/ 2098675 w 3743325"/>
              <a:gd name="connsiteY460" fmla="*/ 10655 h 3744000"/>
              <a:gd name="connsiteX461" fmla="*/ 2124075 w 3743325"/>
              <a:gd name="connsiteY461" fmla="*/ 14207 h 3744000"/>
              <a:gd name="connsiteX462" fmla="*/ 2106613 w 3743325"/>
              <a:gd name="connsiteY462" fmla="*/ 166951 h 3744000"/>
              <a:gd name="connsiteX463" fmla="*/ 2079625 w 3743325"/>
              <a:gd name="connsiteY463" fmla="*/ 163399 h 3744000"/>
              <a:gd name="connsiteX464" fmla="*/ 1708150 w 3743325"/>
              <a:gd name="connsiteY464" fmla="*/ 7104 h 3744000"/>
              <a:gd name="connsiteX465" fmla="*/ 1733551 w 3743325"/>
              <a:gd name="connsiteY465" fmla="*/ 7104 h 3744000"/>
              <a:gd name="connsiteX466" fmla="*/ 1747838 w 3743325"/>
              <a:gd name="connsiteY466" fmla="*/ 156297 h 3744000"/>
              <a:gd name="connsiteX467" fmla="*/ 1720850 w 3743325"/>
              <a:gd name="connsiteY467" fmla="*/ 159849 h 3744000"/>
              <a:gd name="connsiteX468" fmla="*/ 2001838 w 3743325"/>
              <a:gd name="connsiteY468" fmla="*/ 3551 h 3744000"/>
              <a:gd name="connsiteX469" fmla="*/ 2027238 w 3743325"/>
              <a:gd name="connsiteY469" fmla="*/ 3551 h 3744000"/>
              <a:gd name="connsiteX470" fmla="*/ 2016126 w 3743325"/>
              <a:gd name="connsiteY470" fmla="*/ 156296 h 3744000"/>
              <a:gd name="connsiteX471" fmla="*/ 1990725 w 3743325"/>
              <a:gd name="connsiteY471" fmla="*/ 156296 h 3744000"/>
              <a:gd name="connsiteX472" fmla="*/ 1903412 w 3743325"/>
              <a:gd name="connsiteY472" fmla="*/ 0 h 3744000"/>
              <a:gd name="connsiteX473" fmla="*/ 1930400 w 3743325"/>
              <a:gd name="connsiteY473" fmla="*/ 0 h 3744000"/>
              <a:gd name="connsiteX474" fmla="*/ 1927225 w 3743325"/>
              <a:gd name="connsiteY474" fmla="*/ 152745 h 3744000"/>
              <a:gd name="connsiteX475" fmla="*/ 1900237 w 3743325"/>
              <a:gd name="connsiteY475" fmla="*/ 152745 h 3744000"/>
              <a:gd name="connsiteX476" fmla="*/ 1804987 w 3743325"/>
              <a:gd name="connsiteY476" fmla="*/ 0 h 3744000"/>
              <a:gd name="connsiteX477" fmla="*/ 1831975 w 3743325"/>
              <a:gd name="connsiteY477" fmla="*/ 0 h 3744000"/>
              <a:gd name="connsiteX478" fmla="*/ 1836737 w 3743325"/>
              <a:gd name="connsiteY478" fmla="*/ 152745 h 3744000"/>
              <a:gd name="connsiteX479" fmla="*/ 1809750 w 3743325"/>
              <a:gd name="connsiteY479" fmla="*/ 152745 h 3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</a:cxnLst>
            <a:rect l="l" t="t" r="r" b="b"/>
            <a:pathLst>
              <a:path w="3743325" h="3744000">
                <a:moveTo>
                  <a:pt x="1906587" y="3591255"/>
                </a:moveTo>
                <a:lnTo>
                  <a:pt x="1931988" y="3591255"/>
                </a:lnTo>
                <a:lnTo>
                  <a:pt x="1936750" y="3744000"/>
                </a:lnTo>
                <a:lnTo>
                  <a:pt x="1911350" y="3744000"/>
                </a:lnTo>
                <a:close/>
                <a:moveTo>
                  <a:pt x="1816100" y="3591255"/>
                </a:moveTo>
                <a:lnTo>
                  <a:pt x="1841500" y="3591255"/>
                </a:lnTo>
                <a:lnTo>
                  <a:pt x="1838325" y="3744000"/>
                </a:lnTo>
                <a:lnTo>
                  <a:pt x="1812925" y="3744000"/>
                </a:lnTo>
                <a:close/>
                <a:moveTo>
                  <a:pt x="1725613" y="3587704"/>
                </a:moveTo>
                <a:lnTo>
                  <a:pt x="1752600" y="3587704"/>
                </a:lnTo>
                <a:lnTo>
                  <a:pt x="1741488" y="3740449"/>
                </a:lnTo>
                <a:lnTo>
                  <a:pt x="1714500" y="3740449"/>
                </a:lnTo>
                <a:close/>
                <a:moveTo>
                  <a:pt x="2022475" y="3584151"/>
                </a:moveTo>
                <a:lnTo>
                  <a:pt x="2035175" y="3736896"/>
                </a:lnTo>
                <a:lnTo>
                  <a:pt x="2008187" y="3736896"/>
                </a:lnTo>
                <a:lnTo>
                  <a:pt x="1995487" y="3587703"/>
                </a:lnTo>
                <a:close/>
                <a:moveTo>
                  <a:pt x="1636712" y="3577046"/>
                </a:moveTo>
                <a:lnTo>
                  <a:pt x="1662112" y="3580598"/>
                </a:lnTo>
                <a:lnTo>
                  <a:pt x="1643062" y="3733342"/>
                </a:lnTo>
                <a:lnTo>
                  <a:pt x="1617662" y="3729790"/>
                </a:lnTo>
                <a:close/>
                <a:moveTo>
                  <a:pt x="2111375" y="3573495"/>
                </a:moveTo>
                <a:lnTo>
                  <a:pt x="2133600" y="3722688"/>
                </a:lnTo>
                <a:lnTo>
                  <a:pt x="2106612" y="3726240"/>
                </a:lnTo>
                <a:lnTo>
                  <a:pt x="2084387" y="3577047"/>
                </a:lnTo>
                <a:close/>
                <a:moveTo>
                  <a:pt x="1547813" y="3562838"/>
                </a:moveTo>
                <a:lnTo>
                  <a:pt x="1573213" y="3569942"/>
                </a:lnTo>
                <a:lnTo>
                  <a:pt x="1546225" y="3719134"/>
                </a:lnTo>
                <a:lnTo>
                  <a:pt x="1520825" y="3715582"/>
                </a:lnTo>
                <a:close/>
                <a:moveTo>
                  <a:pt x="2200275" y="3555733"/>
                </a:moveTo>
                <a:lnTo>
                  <a:pt x="2228850" y="3704925"/>
                </a:lnTo>
                <a:lnTo>
                  <a:pt x="2203450" y="3712029"/>
                </a:lnTo>
                <a:lnTo>
                  <a:pt x="2173287" y="3562837"/>
                </a:lnTo>
                <a:close/>
                <a:moveTo>
                  <a:pt x="1458913" y="3545078"/>
                </a:moveTo>
                <a:lnTo>
                  <a:pt x="1484313" y="3552182"/>
                </a:lnTo>
                <a:lnTo>
                  <a:pt x="1450975" y="3701374"/>
                </a:lnTo>
                <a:lnTo>
                  <a:pt x="1425575" y="3694270"/>
                </a:lnTo>
                <a:close/>
                <a:moveTo>
                  <a:pt x="2287587" y="3534420"/>
                </a:moveTo>
                <a:lnTo>
                  <a:pt x="2324100" y="3683612"/>
                </a:lnTo>
                <a:lnTo>
                  <a:pt x="2298700" y="3690716"/>
                </a:lnTo>
                <a:lnTo>
                  <a:pt x="2262187" y="3541524"/>
                </a:lnTo>
                <a:close/>
                <a:moveTo>
                  <a:pt x="1373188" y="3523765"/>
                </a:moveTo>
                <a:lnTo>
                  <a:pt x="1398588" y="3530869"/>
                </a:lnTo>
                <a:lnTo>
                  <a:pt x="1355725" y="3676510"/>
                </a:lnTo>
                <a:lnTo>
                  <a:pt x="1330325" y="3669406"/>
                </a:lnTo>
                <a:close/>
                <a:moveTo>
                  <a:pt x="2374900" y="3513107"/>
                </a:moveTo>
                <a:lnTo>
                  <a:pt x="2419350" y="3655195"/>
                </a:lnTo>
                <a:lnTo>
                  <a:pt x="2393950" y="3665852"/>
                </a:lnTo>
                <a:lnTo>
                  <a:pt x="2349500" y="3520211"/>
                </a:lnTo>
                <a:close/>
                <a:moveTo>
                  <a:pt x="1287463" y="3495347"/>
                </a:moveTo>
                <a:lnTo>
                  <a:pt x="1312863" y="3506004"/>
                </a:lnTo>
                <a:lnTo>
                  <a:pt x="1262063" y="3648092"/>
                </a:lnTo>
                <a:lnTo>
                  <a:pt x="1238250" y="3640988"/>
                </a:lnTo>
                <a:close/>
                <a:moveTo>
                  <a:pt x="2460625" y="3481139"/>
                </a:moveTo>
                <a:lnTo>
                  <a:pt x="2513013" y="3623227"/>
                </a:lnTo>
                <a:lnTo>
                  <a:pt x="2487613" y="3633884"/>
                </a:lnTo>
                <a:lnTo>
                  <a:pt x="2435225" y="3491796"/>
                </a:lnTo>
                <a:close/>
                <a:moveTo>
                  <a:pt x="1203325" y="3463376"/>
                </a:moveTo>
                <a:lnTo>
                  <a:pt x="1228725" y="3474033"/>
                </a:lnTo>
                <a:lnTo>
                  <a:pt x="1169988" y="3616121"/>
                </a:lnTo>
                <a:lnTo>
                  <a:pt x="1146175" y="3605464"/>
                </a:lnTo>
                <a:close/>
                <a:moveTo>
                  <a:pt x="2544762" y="3449168"/>
                </a:moveTo>
                <a:lnTo>
                  <a:pt x="2603500" y="3587703"/>
                </a:lnTo>
                <a:lnTo>
                  <a:pt x="2578100" y="3598360"/>
                </a:lnTo>
                <a:lnTo>
                  <a:pt x="2519362" y="3459825"/>
                </a:lnTo>
                <a:close/>
                <a:moveTo>
                  <a:pt x="1120775" y="3427855"/>
                </a:moveTo>
                <a:lnTo>
                  <a:pt x="1146175" y="3438512"/>
                </a:lnTo>
                <a:lnTo>
                  <a:pt x="1081088" y="3577047"/>
                </a:lnTo>
                <a:lnTo>
                  <a:pt x="1057275" y="3566390"/>
                </a:lnTo>
                <a:close/>
                <a:moveTo>
                  <a:pt x="2625725" y="3410095"/>
                </a:moveTo>
                <a:lnTo>
                  <a:pt x="2692400" y="3545078"/>
                </a:lnTo>
                <a:lnTo>
                  <a:pt x="2668588" y="3559287"/>
                </a:lnTo>
                <a:lnTo>
                  <a:pt x="2601912" y="3420752"/>
                </a:lnTo>
                <a:close/>
                <a:moveTo>
                  <a:pt x="1041400" y="3385228"/>
                </a:moveTo>
                <a:lnTo>
                  <a:pt x="1065212" y="3399437"/>
                </a:lnTo>
                <a:lnTo>
                  <a:pt x="993775" y="3534420"/>
                </a:lnTo>
                <a:lnTo>
                  <a:pt x="969962" y="3523763"/>
                </a:lnTo>
                <a:close/>
                <a:moveTo>
                  <a:pt x="2705100" y="3367469"/>
                </a:moveTo>
                <a:lnTo>
                  <a:pt x="2779713" y="3498901"/>
                </a:lnTo>
                <a:lnTo>
                  <a:pt x="2755901" y="3513110"/>
                </a:lnTo>
                <a:lnTo>
                  <a:pt x="2682875" y="3378126"/>
                </a:lnTo>
                <a:close/>
                <a:moveTo>
                  <a:pt x="963613" y="3342602"/>
                </a:moveTo>
                <a:lnTo>
                  <a:pt x="985838" y="3356811"/>
                </a:lnTo>
                <a:lnTo>
                  <a:pt x="908050" y="3488243"/>
                </a:lnTo>
                <a:lnTo>
                  <a:pt x="885825" y="3474034"/>
                </a:lnTo>
                <a:close/>
                <a:moveTo>
                  <a:pt x="2782887" y="3321289"/>
                </a:moveTo>
                <a:lnTo>
                  <a:pt x="2863850" y="3449167"/>
                </a:lnTo>
                <a:lnTo>
                  <a:pt x="2841625" y="3463376"/>
                </a:lnTo>
                <a:lnTo>
                  <a:pt x="2760662" y="3335498"/>
                </a:lnTo>
                <a:close/>
                <a:moveTo>
                  <a:pt x="889000" y="3292872"/>
                </a:moveTo>
                <a:lnTo>
                  <a:pt x="911225" y="3307081"/>
                </a:lnTo>
                <a:lnTo>
                  <a:pt x="825500" y="3434959"/>
                </a:lnTo>
                <a:lnTo>
                  <a:pt x="803275" y="3420750"/>
                </a:lnTo>
                <a:close/>
                <a:moveTo>
                  <a:pt x="2859087" y="3268008"/>
                </a:moveTo>
                <a:lnTo>
                  <a:pt x="2946400" y="3395886"/>
                </a:lnTo>
                <a:lnTo>
                  <a:pt x="2924175" y="3410095"/>
                </a:lnTo>
                <a:lnTo>
                  <a:pt x="2836862" y="3285769"/>
                </a:lnTo>
                <a:close/>
                <a:moveTo>
                  <a:pt x="815975" y="3239590"/>
                </a:moveTo>
                <a:lnTo>
                  <a:pt x="836613" y="3257351"/>
                </a:lnTo>
                <a:lnTo>
                  <a:pt x="746125" y="3378126"/>
                </a:lnTo>
                <a:lnTo>
                  <a:pt x="723900" y="3363917"/>
                </a:lnTo>
                <a:close/>
                <a:moveTo>
                  <a:pt x="2930525" y="3214724"/>
                </a:moveTo>
                <a:lnTo>
                  <a:pt x="3024187" y="3335499"/>
                </a:lnTo>
                <a:lnTo>
                  <a:pt x="3003550" y="3353260"/>
                </a:lnTo>
                <a:lnTo>
                  <a:pt x="2909887" y="3232485"/>
                </a:lnTo>
                <a:close/>
                <a:moveTo>
                  <a:pt x="746125" y="3182755"/>
                </a:moveTo>
                <a:lnTo>
                  <a:pt x="766763" y="3200516"/>
                </a:lnTo>
                <a:lnTo>
                  <a:pt x="668337" y="3317738"/>
                </a:lnTo>
                <a:lnTo>
                  <a:pt x="647700" y="3303529"/>
                </a:lnTo>
                <a:close/>
                <a:moveTo>
                  <a:pt x="3000375" y="3157889"/>
                </a:moveTo>
                <a:lnTo>
                  <a:pt x="3100387" y="3271560"/>
                </a:lnTo>
                <a:lnTo>
                  <a:pt x="3079750" y="3289321"/>
                </a:lnTo>
                <a:lnTo>
                  <a:pt x="2979737" y="3175650"/>
                </a:lnTo>
                <a:close/>
                <a:moveTo>
                  <a:pt x="679450" y="3122367"/>
                </a:moveTo>
                <a:lnTo>
                  <a:pt x="698500" y="3140128"/>
                </a:lnTo>
                <a:lnTo>
                  <a:pt x="595312" y="3253799"/>
                </a:lnTo>
                <a:lnTo>
                  <a:pt x="576262" y="3236038"/>
                </a:lnTo>
                <a:close/>
                <a:moveTo>
                  <a:pt x="3067050" y="3093950"/>
                </a:moveTo>
                <a:lnTo>
                  <a:pt x="3171825" y="3204068"/>
                </a:lnTo>
                <a:lnTo>
                  <a:pt x="3152775" y="3221829"/>
                </a:lnTo>
                <a:lnTo>
                  <a:pt x="3048000" y="3115263"/>
                </a:lnTo>
                <a:close/>
                <a:moveTo>
                  <a:pt x="617537" y="3061981"/>
                </a:moveTo>
                <a:lnTo>
                  <a:pt x="635000" y="3079742"/>
                </a:lnTo>
                <a:lnTo>
                  <a:pt x="525462" y="3186308"/>
                </a:lnTo>
                <a:lnTo>
                  <a:pt x="506412" y="3168547"/>
                </a:lnTo>
                <a:close/>
                <a:moveTo>
                  <a:pt x="3128963" y="3030010"/>
                </a:moveTo>
                <a:lnTo>
                  <a:pt x="3241675" y="3136576"/>
                </a:lnTo>
                <a:lnTo>
                  <a:pt x="3222625" y="3154337"/>
                </a:lnTo>
                <a:lnTo>
                  <a:pt x="3111500" y="3051323"/>
                </a:lnTo>
                <a:close/>
                <a:moveTo>
                  <a:pt x="557212" y="2994488"/>
                </a:moveTo>
                <a:lnTo>
                  <a:pt x="574675" y="3015801"/>
                </a:lnTo>
                <a:lnTo>
                  <a:pt x="458787" y="3115262"/>
                </a:lnTo>
                <a:lnTo>
                  <a:pt x="441325" y="3093949"/>
                </a:lnTo>
                <a:close/>
                <a:moveTo>
                  <a:pt x="3189288" y="2962520"/>
                </a:moveTo>
                <a:lnTo>
                  <a:pt x="3305175" y="3061982"/>
                </a:lnTo>
                <a:lnTo>
                  <a:pt x="3289300" y="3079743"/>
                </a:lnTo>
                <a:lnTo>
                  <a:pt x="3171825" y="2983833"/>
                </a:lnTo>
                <a:close/>
                <a:moveTo>
                  <a:pt x="501650" y="2923445"/>
                </a:moveTo>
                <a:lnTo>
                  <a:pt x="517525" y="2944758"/>
                </a:lnTo>
                <a:lnTo>
                  <a:pt x="396875" y="3040668"/>
                </a:lnTo>
                <a:lnTo>
                  <a:pt x="381000" y="3019355"/>
                </a:lnTo>
                <a:close/>
                <a:moveTo>
                  <a:pt x="3244850" y="2891476"/>
                </a:moveTo>
                <a:lnTo>
                  <a:pt x="3367088" y="2983833"/>
                </a:lnTo>
                <a:lnTo>
                  <a:pt x="3351213" y="3005146"/>
                </a:lnTo>
                <a:lnTo>
                  <a:pt x="3228975" y="2912789"/>
                </a:lnTo>
                <a:close/>
                <a:moveTo>
                  <a:pt x="447675" y="2852401"/>
                </a:moveTo>
                <a:lnTo>
                  <a:pt x="463550" y="2873714"/>
                </a:lnTo>
                <a:lnTo>
                  <a:pt x="338137" y="2962520"/>
                </a:lnTo>
                <a:lnTo>
                  <a:pt x="323850" y="2941207"/>
                </a:lnTo>
                <a:close/>
                <a:moveTo>
                  <a:pt x="3297238" y="2816879"/>
                </a:moveTo>
                <a:lnTo>
                  <a:pt x="3424238" y="2902131"/>
                </a:lnTo>
                <a:lnTo>
                  <a:pt x="3408363" y="2923444"/>
                </a:lnTo>
                <a:lnTo>
                  <a:pt x="3282950" y="2841744"/>
                </a:lnTo>
                <a:close/>
                <a:moveTo>
                  <a:pt x="400050" y="2777806"/>
                </a:moveTo>
                <a:lnTo>
                  <a:pt x="412750" y="2799119"/>
                </a:lnTo>
                <a:lnTo>
                  <a:pt x="284162" y="2880820"/>
                </a:lnTo>
                <a:lnTo>
                  <a:pt x="269875" y="2859507"/>
                </a:lnTo>
                <a:close/>
                <a:moveTo>
                  <a:pt x="3344862" y="2742285"/>
                </a:moveTo>
                <a:lnTo>
                  <a:pt x="3476625" y="2820433"/>
                </a:lnTo>
                <a:lnTo>
                  <a:pt x="3462338" y="2841746"/>
                </a:lnTo>
                <a:lnTo>
                  <a:pt x="3332162" y="2763598"/>
                </a:lnTo>
                <a:close/>
                <a:moveTo>
                  <a:pt x="354012" y="2699658"/>
                </a:moveTo>
                <a:lnTo>
                  <a:pt x="368300" y="2720971"/>
                </a:lnTo>
                <a:lnTo>
                  <a:pt x="234949" y="2795568"/>
                </a:lnTo>
                <a:lnTo>
                  <a:pt x="220662" y="2774255"/>
                </a:lnTo>
                <a:close/>
                <a:moveTo>
                  <a:pt x="3390900" y="2664137"/>
                </a:moveTo>
                <a:lnTo>
                  <a:pt x="3524250" y="2735181"/>
                </a:lnTo>
                <a:lnTo>
                  <a:pt x="3511550" y="2756494"/>
                </a:lnTo>
                <a:lnTo>
                  <a:pt x="3378200" y="2685450"/>
                </a:lnTo>
                <a:close/>
                <a:moveTo>
                  <a:pt x="314324" y="2617957"/>
                </a:moveTo>
                <a:lnTo>
                  <a:pt x="325437" y="2642822"/>
                </a:lnTo>
                <a:lnTo>
                  <a:pt x="188912" y="2710314"/>
                </a:lnTo>
                <a:lnTo>
                  <a:pt x="176212" y="2685449"/>
                </a:lnTo>
                <a:close/>
                <a:moveTo>
                  <a:pt x="3430588" y="2582435"/>
                </a:moveTo>
                <a:lnTo>
                  <a:pt x="3568700" y="2646374"/>
                </a:lnTo>
                <a:lnTo>
                  <a:pt x="3557588" y="2667687"/>
                </a:lnTo>
                <a:lnTo>
                  <a:pt x="3419475" y="2607300"/>
                </a:lnTo>
                <a:close/>
                <a:moveTo>
                  <a:pt x="277812" y="2536258"/>
                </a:moveTo>
                <a:lnTo>
                  <a:pt x="288925" y="2561123"/>
                </a:lnTo>
                <a:lnTo>
                  <a:pt x="147637" y="2621510"/>
                </a:lnTo>
                <a:lnTo>
                  <a:pt x="138112" y="2596645"/>
                </a:lnTo>
                <a:close/>
                <a:moveTo>
                  <a:pt x="3465512" y="2500736"/>
                </a:moveTo>
                <a:lnTo>
                  <a:pt x="3608387" y="2554019"/>
                </a:lnTo>
                <a:lnTo>
                  <a:pt x="3597275" y="2578884"/>
                </a:lnTo>
                <a:lnTo>
                  <a:pt x="3455987" y="2522049"/>
                </a:lnTo>
                <a:close/>
                <a:moveTo>
                  <a:pt x="246062" y="2454557"/>
                </a:moveTo>
                <a:lnTo>
                  <a:pt x="255587" y="2475870"/>
                </a:lnTo>
                <a:lnTo>
                  <a:pt x="112712" y="2532705"/>
                </a:lnTo>
                <a:lnTo>
                  <a:pt x="103187" y="2504288"/>
                </a:lnTo>
                <a:close/>
                <a:moveTo>
                  <a:pt x="3497263" y="2415484"/>
                </a:moveTo>
                <a:lnTo>
                  <a:pt x="3641725" y="2461663"/>
                </a:lnTo>
                <a:lnTo>
                  <a:pt x="3633788" y="2486528"/>
                </a:lnTo>
                <a:lnTo>
                  <a:pt x="3489325" y="2440349"/>
                </a:lnTo>
                <a:close/>
                <a:moveTo>
                  <a:pt x="219075" y="2365753"/>
                </a:moveTo>
                <a:lnTo>
                  <a:pt x="227013" y="2394171"/>
                </a:lnTo>
                <a:lnTo>
                  <a:pt x="80962" y="2436797"/>
                </a:lnTo>
                <a:lnTo>
                  <a:pt x="73025" y="2411932"/>
                </a:lnTo>
                <a:close/>
                <a:moveTo>
                  <a:pt x="3524250" y="2326678"/>
                </a:moveTo>
                <a:lnTo>
                  <a:pt x="3670300" y="2369305"/>
                </a:lnTo>
                <a:lnTo>
                  <a:pt x="3663950" y="2394171"/>
                </a:lnTo>
                <a:lnTo>
                  <a:pt x="3517900" y="2355096"/>
                </a:lnTo>
                <a:close/>
                <a:moveTo>
                  <a:pt x="196850" y="2280501"/>
                </a:moveTo>
                <a:lnTo>
                  <a:pt x="203200" y="2305366"/>
                </a:lnTo>
                <a:lnTo>
                  <a:pt x="55562" y="2344440"/>
                </a:lnTo>
                <a:lnTo>
                  <a:pt x="49212" y="2319575"/>
                </a:lnTo>
                <a:close/>
                <a:moveTo>
                  <a:pt x="3546475" y="2241426"/>
                </a:moveTo>
                <a:lnTo>
                  <a:pt x="3695700" y="2273396"/>
                </a:lnTo>
                <a:lnTo>
                  <a:pt x="3689350" y="2298261"/>
                </a:lnTo>
                <a:lnTo>
                  <a:pt x="3540125" y="2266291"/>
                </a:lnTo>
                <a:close/>
                <a:moveTo>
                  <a:pt x="177800" y="2191695"/>
                </a:moveTo>
                <a:lnTo>
                  <a:pt x="184150" y="2216560"/>
                </a:lnTo>
                <a:lnTo>
                  <a:pt x="33337" y="2248530"/>
                </a:lnTo>
                <a:lnTo>
                  <a:pt x="28575" y="2223665"/>
                </a:lnTo>
                <a:close/>
                <a:moveTo>
                  <a:pt x="3565525" y="2152622"/>
                </a:moveTo>
                <a:lnTo>
                  <a:pt x="3714750" y="2177488"/>
                </a:lnTo>
                <a:lnTo>
                  <a:pt x="3709987" y="2202353"/>
                </a:lnTo>
                <a:lnTo>
                  <a:pt x="3560762" y="2177488"/>
                </a:lnTo>
                <a:close/>
                <a:moveTo>
                  <a:pt x="165100" y="2102892"/>
                </a:moveTo>
                <a:lnTo>
                  <a:pt x="168275" y="2127758"/>
                </a:lnTo>
                <a:lnTo>
                  <a:pt x="17462" y="2152623"/>
                </a:lnTo>
                <a:lnTo>
                  <a:pt x="14287" y="2124205"/>
                </a:lnTo>
                <a:close/>
                <a:moveTo>
                  <a:pt x="3578225" y="2063817"/>
                </a:moveTo>
                <a:lnTo>
                  <a:pt x="3729038" y="2081578"/>
                </a:lnTo>
                <a:lnTo>
                  <a:pt x="3725863" y="2106443"/>
                </a:lnTo>
                <a:lnTo>
                  <a:pt x="3575050" y="2088682"/>
                </a:lnTo>
                <a:close/>
                <a:moveTo>
                  <a:pt x="157162" y="2014086"/>
                </a:moveTo>
                <a:lnTo>
                  <a:pt x="158750" y="2038952"/>
                </a:lnTo>
                <a:lnTo>
                  <a:pt x="6349" y="2053161"/>
                </a:lnTo>
                <a:lnTo>
                  <a:pt x="4762" y="2028295"/>
                </a:lnTo>
                <a:close/>
                <a:moveTo>
                  <a:pt x="3587750" y="1971460"/>
                </a:moveTo>
                <a:lnTo>
                  <a:pt x="3738563" y="1982117"/>
                </a:lnTo>
                <a:lnTo>
                  <a:pt x="3736976" y="2010535"/>
                </a:lnTo>
                <a:lnTo>
                  <a:pt x="3584575" y="1999878"/>
                </a:lnTo>
                <a:close/>
                <a:moveTo>
                  <a:pt x="152400" y="1925283"/>
                </a:moveTo>
                <a:lnTo>
                  <a:pt x="152400" y="1950149"/>
                </a:lnTo>
                <a:lnTo>
                  <a:pt x="0" y="1957254"/>
                </a:lnTo>
                <a:lnTo>
                  <a:pt x="0" y="1932388"/>
                </a:lnTo>
                <a:close/>
                <a:moveTo>
                  <a:pt x="3590925" y="1882657"/>
                </a:moveTo>
                <a:lnTo>
                  <a:pt x="3743325" y="1886209"/>
                </a:lnTo>
                <a:lnTo>
                  <a:pt x="3743325" y="1911074"/>
                </a:lnTo>
                <a:lnTo>
                  <a:pt x="3589337" y="1911074"/>
                </a:lnTo>
                <a:close/>
                <a:moveTo>
                  <a:pt x="0" y="1832926"/>
                </a:moveTo>
                <a:lnTo>
                  <a:pt x="152400" y="1832926"/>
                </a:lnTo>
                <a:lnTo>
                  <a:pt x="152400" y="1861343"/>
                </a:lnTo>
                <a:lnTo>
                  <a:pt x="0" y="1857791"/>
                </a:lnTo>
                <a:close/>
                <a:moveTo>
                  <a:pt x="3741738" y="1786747"/>
                </a:moveTo>
                <a:lnTo>
                  <a:pt x="3743325" y="1811613"/>
                </a:lnTo>
                <a:lnTo>
                  <a:pt x="3590925" y="1818718"/>
                </a:lnTo>
                <a:lnTo>
                  <a:pt x="3589337" y="1793852"/>
                </a:lnTo>
                <a:close/>
                <a:moveTo>
                  <a:pt x="6350" y="1737016"/>
                </a:moveTo>
                <a:lnTo>
                  <a:pt x="157163" y="1744121"/>
                </a:lnTo>
                <a:lnTo>
                  <a:pt x="155575" y="1768987"/>
                </a:lnTo>
                <a:lnTo>
                  <a:pt x="3175" y="1761882"/>
                </a:lnTo>
                <a:close/>
                <a:moveTo>
                  <a:pt x="3735388" y="1690839"/>
                </a:moveTo>
                <a:lnTo>
                  <a:pt x="3738563" y="1715705"/>
                </a:lnTo>
                <a:lnTo>
                  <a:pt x="3586163" y="1729914"/>
                </a:lnTo>
                <a:lnTo>
                  <a:pt x="3584575" y="1705048"/>
                </a:lnTo>
                <a:close/>
                <a:moveTo>
                  <a:pt x="15875" y="1637555"/>
                </a:moveTo>
                <a:lnTo>
                  <a:pt x="166688" y="1655316"/>
                </a:lnTo>
                <a:lnTo>
                  <a:pt x="165100" y="1680181"/>
                </a:lnTo>
                <a:lnTo>
                  <a:pt x="12700" y="1662420"/>
                </a:lnTo>
                <a:close/>
                <a:moveTo>
                  <a:pt x="3725862" y="1591378"/>
                </a:moveTo>
                <a:lnTo>
                  <a:pt x="3729037" y="1619796"/>
                </a:lnTo>
                <a:lnTo>
                  <a:pt x="3578225" y="1641109"/>
                </a:lnTo>
                <a:lnTo>
                  <a:pt x="3573462" y="1612691"/>
                </a:lnTo>
                <a:close/>
                <a:moveTo>
                  <a:pt x="31749" y="1538094"/>
                </a:moveTo>
                <a:lnTo>
                  <a:pt x="182562" y="1566512"/>
                </a:lnTo>
                <a:lnTo>
                  <a:pt x="177799" y="1591378"/>
                </a:lnTo>
                <a:lnTo>
                  <a:pt x="26987" y="1566512"/>
                </a:lnTo>
                <a:close/>
                <a:moveTo>
                  <a:pt x="3708400" y="1495468"/>
                </a:moveTo>
                <a:lnTo>
                  <a:pt x="3714750" y="1520333"/>
                </a:lnTo>
                <a:lnTo>
                  <a:pt x="3563938" y="1552303"/>
                </a:lnTo>
                <a:lnTo>
                  <a:pt x="3559175" y="1527438"/>
                </a:lnTo>
                <a:close/>
                <a:moveTo>
                  <a:pt x="52387" y="1445737"/>
                </a:moveTo>
                <a:lnTo>
                  <a:pt x="201613" y="1477707"/>
                </a:lnTo>
                <a:lnTo>
                  <a:pt x="195263" y="1502572"/>
                </a:lnTo>
                <a:lnTo>
                  <a:pt x="47625" y="1470602"/>
                </a:lnTo>
                <a:close/>
                <a:moveTo>
                  <a:pt x="3687763" y="1399560"/>
                </a:moveTo>
                <a:lnTo>
                  <a:pt x="3694113" y="1424425"/>
                </a:lnTo>
                <a:lnTo>
                  <a:pt x="3546475" y="1463499"/>
                </a:lnTo>
                <a:lnTo>
                  <a:pt x="3540125" y="1438634"/>
                </a:lnTo>
                <a:close/>
                <a:moveTo>
                  <a:pt x="77787" y="1349829"/>
                </a:moveTo>
                <a:lnTo>
                  <a:pt x="225425" y="1388904"/>
                </a:lnTo>
                <a:lnTo>
                  <a:pt x="217487" y="1417322"/>
                </a:lnTo>
                <a:lnTo>
                  <a:pt x="71437" y="1374695"/>
                </a:lnTo>
                <a:close/>
                <a:moveTo>
                  <a:pt x="3660774" y="1307203"/>
                </a:moveTo>
                <a:lnTo>
                  <a:pt x="3668712" y="1332068"/>
                </a:lnTo>
                <a:lnTo>
                  <a:pt x="3522662" y="1378247"/>
                </a:lnTo>
                <a:lnTo>
                  <a:pt x="3516312" y="1349829"/>
                </a:lnTo>
                <a:close/>
                <a:moveTo>
                  <a:pt x="109537" y="1253919"/>
                </a:moveTo>
                <a:lnTo>
                  <a:pt x="254000" y="1303650"/>
                </a:lnTo>
                <a:lnTo>
                  <a:pt x="246062" y="1328516"/>
                </a:lnTo>
                <a:lnTo>
                  <a:pt x="100012" y="1282337"/>
                </a:lnTo>
                <a:close/>
                <a:moveTo>
                  <a:pt x="3630613" y="1211293"/>
                </a:moveTo>
                <a:lnTo>
                  <a:pt x="3638550" y="1236158"/>
                </a:lnTo>
                <a:lnTo>
                  <a:pt x="3495675" y="1289441"/>
                </a:lnTo>
                <a:lnTo>
                  <a:pt x="3486150" y="1268128"/>
                </a:lnTo>
                <a:close/>
                <a:moveTo>
                  <a:pt x="146049" y="1165116"/>
                </a:moveTo>
                <a:lnTo>
                  <a:pt x="285750" y="1221951"/>
                </a:lnTo>
                <a:lnTo>
                  <a:pt x="276225" y="1243264"/>
                </a:lnTo>
                <a:lnTo>
                  <a:pt x="134937" y="1189981"/>
                </a:lnTo>
                <a:close/>
                <a:moveTo>
                  <a:pt x="3594101" y="1122490"/>
                </a:moveTo>
                <a:lnTo>
                  <a:pt x="3605213" y="1147355"/>
                </a:lnTo>
                <a:lnTo>
                  <a:pt x="3463925" y="1207742"/>
                </a:lnTo>
                <a:lnTo>
                  <a:pt x="3454400" y="1182877"/>
                </a:lnTo>
                <a:close/>
                <a:moveTo>
                  <a:pt x="185737" y="1076310"/>
                </a:moveTo>
                <a:lnTo>
                  <a:pt x="323850" y="1136697"/>
                </a:lnTo>
                <a:lnTo>
                  <a:pt x="312737" y="1161562"/>
                </a:lnTo>
                <a:lnTo>
                  <a:pt x="174625" y="1097623"/>
                </a:lnTo>
                <a:close/>
                <a:moveTo>
                  <a:pt x="3554413" y="1033684"/>
                </a:moveTo>
                <a:lnTo>
                  <a:pt x="3565525" y="1058549"/>
                </a:lnTo>
                <a:lnTo>
                  <a:pt x="3427413" y="1126041"/>
                </a:lnTo>
                <a:lnTo>
                  <a:pt x="3416300" y="1101176"/>
                </a:lnTo>
                <a:close/>
                <a:moveTo>
                  <a:pt x="230187" y="987507"/>
                </a:moveTo>
                <a:lnTo>
                  <a:pt x="365125" y="1058551"/>
                </a:lnTo>
                <a:lnTo>
                  <a:pt x="352425" y="1079864"/>
                </a:lnTo>
                <a:lnTo>
                  <a:pt x="217487" y="1008820"/>
                </a:lnTo>
                <a:close/>
                <a:moveTo>
                  <a:pt x="3508375" y="948432"/>
                </a:moveTo>
                <a:lnTo>
                  <a:pt x="3521075" y="969745"/>
                </a:lnTo>
                <a:lnTo>
                  <a:pt x="3387725" y="1044342"/>
                </a:lnTo>
                <a:lnTo>
                  <a:pt x="3375025" y="1023029"/>
                </a:lnTo>
                <a:close/>
                <a:moveTo>
                  <a:pt x="279399" y="902254"/>
                </a:moveTo>
                <a:lnTo>
                  <a:pt x="411162" y="976850"/>
                </a:lnTo>
                <a:lnTo>
                  <a:pt x="396874" y="1001715"/>
                </a:lnTo>
                <a:lnTo>
                  <a:pt x="265112" y="923567"/>
                </a:lnTo>
                <a:close/>
                <a:moveTo>
                  <a:pt x="3459162" y="863179"/>
                </a:moveTo>
                <a:lnTo>
                  <a:pt x="3471862" y="884492"/>
                </a:lnTo>
                <a:lnTo>
                  <a:pt x="3343275" y="966193"/>
                </a:lnTo>
                <a:lnTo>
                  <a:pt x="3328987" y="944880"/>
                </a:lnTo>
                <a:close/>
                <a:moveTo>
                  <a:pt x="333374" y="820553"/>
                </a:moveTo>
                <a:lnTo>
                  <a:pt x="460375" y="902253"/>
                </a:lnTo>
                <a:lnTo>
                  <a:pt x="444500" y="927118"/>
                </a:lnTo>
                <a:lnTo>
                  <a:pt x="319087" y="841866"/>
                </a:lnTo>
                <a:close/>
                <a:moveTo>
                  <a:pt x="3403600" y="781480"/>
                </a:moveTo>
                <a:lnTo>
                  <a:pt x="3419475" y="802793"/>
                </a:lnTo>
                <a:lnTo>
                  <a:pt x="3294063" y="891599"/>
                </a:lnTo>
                <a:lnTo>
                  <a:pt x="3279775" y="870286"/>
                </a:lnTo>
                <a:close/>
                <a:moveTo>
                  <a:pt x="392112" y="738854"/>
                </a:moveTo>
                <a:lnTo>
                  <a:pt x="512762" y="831211"/>
                </a:lnTo>
                <a:lnTo>
                  <a:pt x="496887" y="852524"/>
                </a:lnTo>
                <a:lnTo>
                  <a:pt x="376237" y="760167"/>
                </a:lnTo>
                <a:close/>
                <a:moveTo>
                  <a:pt x="3346450" y="703332"/>
                </a:moveTo>
                <a:lnTo>
                  <a:pt x="3362325" y="724645"/>
                </a:lnTo>
                <a:lnTo>
                  <a:pt x="3241675" y="820555"/>
                </a:lnTo>
                <a:lnTo>
                  <a:pt x="3225800" y="799242"/>
                </a:lnTo>
                <a:close/>
                <a:moveTo>
                  <a:pt x="454024" y="664257"/>
                </a:moveTo>
                <a:lnTo>
                  <a:pt x="569912" y="760167"/>
                </a:lnTo>
                <a:lnTo>
                  <a:pt x="554037" y="781480"/>
                </a:lnTo>
                <a:lnTo>
                  <a:pt x="436562" y="682018"/>
                </a:lnTo>
                <a:close/>
                <a:moveTo>
                  <a:pt x="3284538" y="628735"/>
                </a:moveTo>
                <a:lnTo>
                  <a:pt x="3302000" y="646496"/>
                </a:lnTo>
                <a:lnTo>
                  <a:pt x="3186113" y="749509"/>
                </a:lnTo>
                <a:lnTo>
                  <a:pt x="3168650" y="728196"/>
                </a:lnTo>
                <a:close/>
                <a:moveTo>
                  <a:pt x="520700" y="589662"/>
                </a:moveTo>
                <a:lnTo>
                  <a:pt x="630238" y="692675"/>
                </a:lnTo>
                <a:lnTo>
                  <a:pt x="612775" y="710436"/>
                </a:lnTo>
                <a:lnTo>
                  <a:pt x="501650" y="607423"/>
                </a:lnTo>
                <a:close/>
                <a:moveTo>
                  <a:pt x="3217863" y="557691"/>
                </a:moveTo>
                <a:lnTo>
                  <a:pt x="3235325" y="575452"/>
                </a:lnTo>
                <a:lnTo>
                  <a:pt x="3125788" y="682018"/>
                </a:lnTo>
                <a:lnTo>
                  <a:pt x="3108325" y="664257"/>
                </a:lnTo>
                <a:close/>
                <a:moveTo>
                  <a:pt x="590549" y="522170"/>
                </a:moveTo>
                <a:lnTo>
                  <a:pt x="695325" y="628736"/>
                </a:lnTo>
                <a:lnTo>
                  <a:pt x="676275" y="646497"/>
                </a:lnTo>
                <a:lnTo>
                  <a:pt x="569912" y="536379"/>
                </a:lnTo>
                <a:close/>
                <a:moveTo>
                  <a:pt x="3148012" y="490201"/>
                </a:moveTo>
                <a:lnTo>
                  <a:pt x="3167062" y="507962"/>
                </a:lnTo>
                <a:lnTo>
                  <a:pt x="3062287" y="618080"/>
                </a:lnTo>
                <a:lnTo>
                  <a:pt x="3043237" y="600319"/>
                </a:lnTo>
                <a:close/>
                <a:moveTo>
                  <a:pt x="661987" y="454679"/>
                </a:moveTo>
                <a:lnTo>
                  <a:pt x="762000" y="568350"/>
                </a:lnTo>
                <a:lnTo>
                  <a:pt x="742950" y="586111"/>
                </a:lnTo>
                <a:lnTo>
                  <a:pt x="642937" y="472440"/>
                </a:lnTo>
                <a:close/>
                <a:moveTo>
                  <a:pt x="3074987" y="426262"/>
                </a:moveTo>
                <a:lnTo>
                  <a:pt x="3094037" y="440471"/>
                </a:lnTo>
                <a:lnTo>
                  <a:pt x="2997200" y="561245"/>
                </a:lnTo>
                <a:lnTo>
                  <a:pt x="2976562" y="543484"/>
                </a:lnTo>
                <a:close/>
                <a:moveTo>
                  <a:pt x="738187" y="390740"/>
                </a:moveTo>
                <a:lnTo>
                  <a:pt x="833438" y="511515"/>
                </a:lnTo>
                <a:lnTo>
                  <a:pt x="812800" y="525723"/>
                </a:lnTo>
                <a:lnTo>
                  <a:pt x="717550" y="408501"/>
                </a:lnTo>
                <a:close/>
                <a:moveTo>
                  <a:pt x="2997200" y="365874"/>
                </a:moveTo>
                <a:lnTo>
                  <a:pt x="3019425" y="380083"/>
                </a:lnTo>
                <a:lnTo>
                  <a:pt x="2927350" y="504410"/>
                </a:lnTo>
                <a:lnTo>
                  <a:pt x="2905125" y="486649"/>
                </a:lnTo>
                <a:close/>
                <a:moveTo>
                  <a:pt x="819150" y="333905"/>
                </a:moveTo>
                <a:lnTo>
                  <a:pt x="906463" y="458232"/>
                </a:lnTo>
                <a:lnTo>
                  <a:pt x="884238" y="472441"/>
                </a:lnTo>
                <a:lnTo>
                  <a:pt x="796925" y="348114"/>
                </a:lnTo>
                <a:close/>
                <a:moveTo>
                  <a:pt x="2917825" y="309039"/>
                </a:moveTo>
                <a:lnTo>
                  <a:pt x="2940050" y="323248"/>
                </a:lnTo>
                <a:lnTo>
                  <a:pt x="2854325" y="451126"/>
                </a:lnTo>
                <a:lnTo>
                  <a:pt x="2832100" y="436918"/>
                </a:lnTo>
                <a:close/>
                <a:moveTo>
                  <a:pt x="901699" y="280621"/>
                </a:moveTo>
                <a:lnTo>
                  <a:pt x="982662" y="408500"/>
                </a:lnTo>
                <a:lnTo>
                  <a:pt x="958849" y="422708"/>
                </a:lnTo>
                <a:lnTo>
                  <a:pt x="877887" y="294830"/>
                </a:lnTo>
                <a:close/>
                <a:moveTo>
                  <a:pt x="2835275" y="255757"/>
                </a:moveTo>
                <a:lnTo>
                  <a:pt x="2857500" y="269966"/>
                </a:lnTo>
                <a:lnTo>
                  <a:pt x="2779713" y="401398"/>
                </a:lnTo>
                <a:lnTo>
                  <a:pt x="2755900" y="387189"/>
                </a:lnTo>
                <a:close/>
                <a:moveTo>
                  <a:pt x="985837" y="230891"/>
                </a:moveTo>
                <a:lnTo>
                  <a:pt x="1060450" y="365876"/>
                </a:lnTo>
                <a:lnTo>
                  <a:pt x="1036638" y="376532"/>
                </a:lnTo>
                <a:lnTo>
                  <a:pt x="963612" y="241548"/>
                </a:lnTo>
                <a:close/>
                <a:moveTo>
                  <a:pt x="2749550" y="209578"/>
                </a:moveTo>
                <a:lnTo>
                  <a:pt x="2773362" y="220234"/>
                </a:lnTo>
                <a:lnTo>
                  <a:pt x="2701925" y="358770"/>
                </a:lnTo>
                <a:lnTo>
                  <a:pt x="2678112" y="344561"/>
                </a:lnTo>
                <a:close/>
                <a:moveTo>
                  <a:pt x="1073150" y="184713"/>
                </a:moveTo>
                <a:lnTo>
                  <a:pt x="1141413" y="323249"/>
                </a:lnTo>
                <a:lnTo>
                  <a:pt x="1117601" y="333905"/>
                </a:lnTo>
                <a:lnTo>
                  <a:pt x="1050925" y="195369"/>
                </a:lnTo>
                <a:close/>
                <a:moveTo>
                  <a:pt x="2662238" y="166951"/>
                </a:moveTo>
                <a:lnTo>
                  <a:pt x="2686050" y="177607"/>
                </a:lnTo>
                <a:lnTo>
                  <a:pt x="2620963" y="316143"/>
                </a:lnTo>
                <a:lnTo>
                  <a:pt x="2597150" y="305487"/>
                </a:lnTo>
                <a:close/>
                <a:moveTo>
                  <a:pt x="1163638" y="145638"/>
                </a:moveTo>
                <a:lnTo>
                  <a:pt x="1222375" y="284174"/>
                </a:lnTo>
                <a:lnTo>
                  <a:pt x="1198563" y="294830"/>
                </a:lnTo>
                <a:lnTo>
                  <a:pt x="1139825" y="156294"/>
                </a:lnTo>
                <a:close/>
                <a:moveTo>
                  <a:pt x="2571750" y="127879"/>
                </a:moveTo>
                <a:lnTo>
                  <a:pt x="2597150" y="138535"/>
                </a:lnTo>
                <a:lnTo>
                  <a:pt x="2538413" y="280624"/>
                </a:lnTo>
                <a:lnTo>
                  <a:pt x="2514600" y="269968"/>
                </a:lnTo>
                <a:close/>
                <a:moveTo>
                  <a:pt x="1255712" y="110117"/>
                </a:moveTo>
                <a:lnTo>
                  <a:pt x="1308100" y="252206"/>
                </a:lnTo>
                <a:lnTo>
                  <a:pt x="1282700" y="262862"/>
                </a:lnTo>
                <a:lnTo>
                  <a:pt x="1230312" y="120773"/>
                </a:lnTo>
                <a:close/>
                <a:moveTo>
                  <a:pt x="2479675" y="95908"/>
                </a:moveTo>
                <a:lnTo>
                  <a:pt x="2505075" y="103012"/>
                </a:lnTo>
                <a:lnTo>
                  <a:pt x="2455862" y="248653"/>
                </a:lnTo>
                <a:lnTo>
                  <a:pt x="2430462" y="237997"/>
                </a:lnTo>
                <a:close/>
                <a:moveTo>
                  <a:pt x="1347788" y="78148"/>
                </a:moveTo>
                <a:lnTo>
                  <a:pt x="1393825" y="223788"/>
                </a:lnTo>
                <a:lnTo>
                  <a:pt x="1366838" y="230893"/>
                </a:lnTo>
                <a:lnTo>
                  <a:pt x="1323975" y="85252"/>
                </a:lnTo>
                <a:close/>
                <a:moveTo>
                  <a:pt x="2387600" y="67490"/>
                </a:moveTo>
                <a:lnTo>
                  <a:pt x="2411412" y="74594"/>
                </a:lnTo>
                <a:lnTo>
                  <a:pt x="2370137" y="220235"/>
                </a:lnTo>
                <a:lnTo>
                  <a:pt x="2344737" y="213130"/>
                </a:lnTo>
                <a:close/>
                <a:moveTo>
                  <a:pt x="1443037" y="53282"/>
                </a:moveTo>
                <a:lnTo>
                  <a:pt x="1479550" y="202473"/>
                </a:lnTo>
                <a:lnTo>
                  <a:pt x="1454150" y="209578"/>
                </a:lnTo>
                <a:lnTo>
                  <a:pt x="1417637" y="60386"/>
                </a:lnTo>
                <a:close/>
                <a:moveTo>
                  <a:pt x="2290763" y="42626"/>
                </a:moveTo>
                <a:lnTo>
                  <a:pt x="2317750" y="49730"/>
                </a:lnTo>
                <a:lnTo>
                  <a:pt x="2282825" y="195371"/>
                </a:lnTo>
                <a:lnTo>
                  <a:pt x="2257425" y="191819"/>
                </a:lnTo>
                <a:close/>
                <a:moveTo>
                  <a:pt x="1539875" y="31969"/>
                </a:moveTo>
                <a:lnTo>
                  <a:pt x="1568450" y="181160"/>
                </a:lnTo>
                <a:lnTo>
                  <a:pt x="1543050" y="188265"/>
                </a:lnTo>
                <a:lnTo>
                  <a:pt x="1514475" y="39073"/>
                </a:lnTo>
                <a:close/>
                <a:moveTo>
                  <a:pt x="2195513" y="24864"/>
                </a:moveTo>
                <a:lnTo>
                  <a:pt x="2222500" y="28416"/>
                </a:lnTo>
                <a:lnTo>
                  <a:pt x="2195513" y="177609"/>
                </a:lnTo>
                <a:lnTo>
                  <a:pt x="2168525" y="174057"/>
                </a:lnTo>
                <a:close/>
                <a:moveTo>
                  <a:pt x="1636713" y="17760"/>
                </a:moveTo>
                <a:lnTo>
                  <a:pt x="1657350" y="166953"/>
                </a:lnTo>
                <a:lnTo>
                  <a:pt x="1631950" y="170505"/>
                </a:lnTo>
                <a:lnTo>
                  <a:pt x="1609725" y="21312"/>
                </a:lnTo>
                <a:close/>
                <a:moveTo>
                  <a:pt x="2098675" y="10655"/>
                </a:moveTo>
                <a:lnTo>
                  <a:pt x="2124075" y="14207"/>
                </a:lnTo>
                <a:lnTo>
                  <a:pt x="2106613" y="166951"/>
                </a:lnTo>
                <a:lnTo>
                  <a:pt x="2079625" y="163399"/>
                </a:lnTo>
                <a:close/>
                <a:moveTo>
                  <a:pt x="1708150" y="7104"/>
                </a:moveTo>
                <a:lnTo>
                  <a:pt x="1733551" y="7104"/>
                </a:lnTo>
                <a:lnTo>
                  <a:pt x="1747838" y="156297"/>
                </a:lnTo>
                <a:lnTo>
                  <a:pt x="1720850" y="159849"/>
                </a:lnTo>
                <a:close/>
                <a:moveTo>
                  <a:pt x="2001838" y="3551"/>
                </a:moveTo>
                <a:lnTo>
                  <a:pt x="2027238" y="3551"/>
                </a:lnTo>
                <a:lnTo>
                  <a:pt x="2016126" y="156296"/>
                </a:lnTo>
                <a:lnTo>
                  <a:pt x="1990725" y="156296"/>
                </a:lnTo>
                <a:close/>
                <a:moveTo>
                  <a:pt x="1903412" y="0"/>
                </a:moveTo>
                <a:lnTo>
                  <a:pt x="1930400" y="0"/>
                </a:lnTo>
                <a:lnTo>
                  <a:pt x="1927225" y="152745"/>
                </a:lnTo>
                <a:lnTo>
                  <a:pt x="1900237" y="152745"/>
                </a:lnTo>
                <a:close/>
                <a:moveTo>
                  <a:pt x="1804987" y="0"/>
                </a:moveTo>
                <a:lnTo>
                  <a:pt x="1831975" y="0"/>
                </a:lnTo>
                <a:lnTo>
                  <a:pt x="1836737" y="152745"/>
                </a:lnTo>
                <a:lnTo>
                  <a:pt x="1809750" y="152745"/>
                </a:lnTo>
                <a:close/>
              </a:path>
            </a:pathLst>
          </a:custGeom>
          <a:gradFill>
            <a:gsLst>
              <a:gs pos="87607">
                <a:srgbClr val="0086AE">
                  <a:alpha val="21000"/>
                </a:srgbClr>
              </a:gs>
              <a:gs pos="0">
                <a:srgbClr val="0086AE"/>
              </a:gs>
              <a:gs pos="73000">
                <a:srgbClr val="0086AE">
                  <a:alpha val="63000"/>
                </a:srgbClr>
              </a:gs>
            </a:gsLst>
            <a:lin ang="5400000" scaled="1"/>
          </a:gradFill>
          <a:ln w="53975">
            <a:noFill/>
          </a:ln>
          <a:scene3d>
            <a:camera prst="perspectiveRelaxedModerately" fov="3000000">
              <a:rot lat="16800000" lon="0" rev="0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-Regular" panose="02000505000000020004"/>
              <a:ea typeface="GlowSansSC-Normal-Regular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19120" y="2302510"/>
            <a:ext cx="3053715" cy="1134745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ts val="11000"/>
              </a:lnSpc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5000" dirty="0">
                <a:solidFill>
                  <a:srgbClr val="0086AE"/>
                </a:solidFill>
                <a:latin typeface="+mj-lt"/>
              </a:rPr>
              <a:t>3 EASY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73405" y="2837180"/>
            <a:ext cx="2245360" cy="775970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ts val="11000"/>
              </a:lnSpc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Easy Installation</a:t>
            </a:r>
            <a:endParaRPr lang="zh-CN" alt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160135" y="2921635"/>
            <a:ext cx="2475230" cy="845820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ts val="11000"/>
              </a:lnSpc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Easy Maintenance</a:t>
            </a:r>
            <a:endParaRPr lang="zh-CN" alt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922145" y="2704465"/>
            <a:ext cx="113030" cy="11303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805435"/>
              </a:soli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7085965" y="2704465"/>
            <a:ext cx="113030" cy="11303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805435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470910" y="3865880"/>
            <a:ext cx="2089150" cy="796290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ts val="11000"/>
              </a:lnSpc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+mn-lt"/>
              </a:rPr>
              <a:t>Easy Assembly </a:t>
            </a:r>
            <a:endParaRPr lang="zh-CN" alt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4515485" y="3632835"/>
            <a:ext cx="113030" cy="11303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rgbClr val="805435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C579718-2F1D-496D-A8E1-F26A221BD5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0" t="34724" r="4905" b="34815"/>
          <a:stretch/>
        </p:blipFill>
        <p:spPr>
          <a:xfrm>
            <a:off x="4139124" y="4342130"/>
            <a:ext cx="752722" cy="3763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545361" y="3440843"/>
            <a:ext cx="6479416" cy="1578027"/>
          </a:xfrm>
          <a:prstGeom prst="rect">
            <a:avLst/>
          </a:prstGeom>
          <a:gradFill flip="none" rotWithShape="1">
            <a:gsLst>
              <a:gs pos="100000">
                <a:srgbClr val="0086AE">
                  <a:alpha val="15000"/>
                </a:srgbClr>
              </a:gs>
              <a:gs pos="0">
                <a:schemeClr val="accent1">
                  <a:lumMod val="20000"/>
                  <a:lumOff val="80000"/>
                  <a:alpha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545361" y="118523"/>
            <a:ext cx="6479416" cy="1578027"/>
          </a:xfrm>
          <a:prstGeom prst="rect">
            <a:avLst/>
          </a:prstGeom>
          <a:gradFill flip="none" rotWithShape="1">
            <a:gsLst>
              <a:gs pos="100000">
                <a:srgbClr val="0086AE">
                  <a:alpha val="15000"/>
                </a:srgbClr>
              </a:gs>
              <a:gs pos="0">
                <a:schemeClr val="accent1">
                  <a:lumMod val="20000"/>
                  <a:lumOff val="80000"/>
                  <a:alpha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13635" b="32947"/>
          <a:stretch>
            <a:fillRect/>
          </a:stretch>
        </p:blipFill>
        <p:spPr>
          <a:xfrm>
            <a:off x="2868622" y="118663"/>
            <a:ext cx="4420557" cy="1433912"/>
          </a:xfrm>
          <a:prstGeom prst="rect">
            <a:avLst/>
          </a:prstGeom>
        </p:spPr>
      </p:pic>
      <p:pic>
        <p:nvPicPr>
          <p:cNvPr id="88" name="图片 87" descr="底板"/>
          <p:cNvPicPr>
            <a:picLocks noChangeAspect="1"/>
          </p:cNvPicPr>
          <p:nvPr/>
        </p:nvPicPr>
        <p:blipFill>
          <a:blip r:embed="rId4"/>
          <a:srcRect t="40482" b="23675"/>
          <a:stretch>
            <a:fillRect/>
          </a:stretch>
        </p:blipFill>
        <p:spPr>
          <a:xfrm>
            <a:off x="4907856" y="1397182"/>
            <a:ext cx="1782668" cy="2776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2" t="27906" r="16137" b="25247"/>
          <a:stretch>
            <a:fillRect/>
          </a:stretch>
        </p:blipFill>
        <p:spPr>
          <a:xfrm>
            <a:off x="2547756" y="3389311"/>
            <a:ext cx="2600146" cy="1629419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b="10919"/>
          <a:stretch>
            <a:fillRect/>
          </a:stretch>
        </p:blipFill>
        <p:spPr>
          <a:xfrm>
            <a:off x="5835651" y="3440703"/>
            <a:ext cx="3197460" cy="1569447"/>
          </a:xfrm>
          <a:prstGeom prst="rect">
            <a:avLst/>
          </a:prstGeom>
        </p:spPr>
      </p:pic>
      <p:sp>
        <p:nvSpPr>
          <p:cNvPr id="76" name="矩形 75"/>
          <p:cNvSpPr/>
          <p:nvPr/>
        </p:nvSpPr>
        <p:spPr>
          <a:xfrm>
            <a:off x="132886" y="3440703"/>
            <a:ext cx="2342507" cy="1578027"/>
          </a:xfrm>
          <a:prstGeom prst="rect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123917" y="1779683"/>
            <a:ext cx="2342507" cy="1578027"/>
          </a:xfrm>
          <a:prstGeom prst="rect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123917" y="118663"/>
            <a:ext cx="2342507" cy="1578027"/>
          </a:xfrm>
          <a:prstGeom prst="rect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2544726" y="1779683"/>
            <a:ext cx="6479416" cy="1578027"/>
          </a:xfrm>
          <a:prstGeom prst="rect">
            <a:avLst/>
          </a:prstGeom>
          <a:gradFill flip="none" rotWithShape="1">
            <a:gsLst>
              <a:gs pos="100000">
                <a:srgbClr val="0086AE">
                  <a:alpha val="15000"/>
                </a:srgbClr>
              </a:gs>
              <a:gs pos="0">
                <a:schemeClr val="accent1">
                  <a:lumMod val="20000"/>
                  <a:lumOff val="80000"/>
                  <a:alpha val="8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996440" y="514302"/>
            <a:ext cx="2396492" cy="720179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indent="0" algn="ctr">
              <a:lnSpc>
                <a:spcPts val="11000"/>
              </a:lnSpc>
              <a:buFont typeface="Arial" panose="020B0604020202020204" pitchFamily="34" charset="0"/>
              <a:buNone/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en-US" altLang="zh-CN" sz="1810" dirty="0"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048" y="506719"/>
            <a:ext cx="2276708" cy="975857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indent="0" algn="ctr">
              <a:lnSpc>
                <a:spcPts val="11000"/>
              </a:lnSpc>
              <a:buFont typeface="Arial" panose="020B0604020202020204" pitchFamily="34" charset="0"/>
              <a:buNone/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Easy</a:t>
            </a:r>
          </a:p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Installation 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6048" y="2146066"/>
            <a:ext cx="2276708" cy="918728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marL="1143000" indent="-1143000">
              <a:lnSpc>
                <a:spcPts val="11000"/>
              </a:lnSpc>
              <a:buFont typeface="Arial" panose="020B0604020202020204" pitchFamily="34" charset="0"/>
              <a:buChar char="•"/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Easy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Assembly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759873" y="4389693"/>
            <a:ext cx="2289831" cy="727097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indent="0" algn="ctr">
              <a:lnSpc>
                <a:spcPts val="11000"/>
              </a:lnSpc>
              <a:buFont typeface="Arial" panose="020B0604020202020204" pitchFamily="34" charset="0"/>
              <a:buNone/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endParaRPr lang="zh-CN" altLang="en-US" sz="1810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6048" y="3791826"/>
            <a:ext cx="2276708" cy="1170998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indent="0" algn="ctr">
              <a:lnSpc>
                <a:spcPts val="11000"/>
              </a:lnSpc>
              <a:buFont typeface="Arial" panose="020B0604020202020204" pitchFamily="34" charset="0"/>
              <a:buNone/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sym typeface="+mn-ea"/>
              </a:rPr>
              <a:t>Easy Maintenance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7052906" y="4625516"/>
            <a:ext cx="1971235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ea typeface="方正兰亭准黑_GBK" panose="02000000000000000000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700" dirty="0"/>
              <a:t>Large space for connecting leakage check of indoor unit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4208689" y="3671090"/>
            <a:ext cx="1619076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50" b="1">
                <a:latin typeface="+mj-lt"/>
                <a:ea typeface="方正兰亭准黑_GBK" panose="02000000000000000000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ym typeface="+mn-ea"/>
              </a:rPr>
              <a:t>Quick Replacement of PCB 3 Steps ONLY </a:t>
            </a:r>
            <a:endParaRPr lang="zh-CN" altLang="en-US" dirty="0">
              <a:sym typeface="+mn-ea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7"/>
          <a:srcRect l="55613" t="39453" r="38579" b="45442"/>
          <a:stretch>
            <a:fillRect/>
          </a:stretch>
        </p:blipFill>
        <p:spPr>
          <a:xfrm>
            <a:off x="3140463" y="1152761"/>
            <a:ext cx="466156" cy="466156"/>
          </a:xfrm>
          <a:prstGeom prst="ellipse">
            <a:avLst/>
          </a:prstGeom>
          <a:ln w="9525">
            <a:solidFill>
              <a:srgbClr val="0086AE"/>
            </a:solidFill>
          </a:ln>
        </p:spPr>
      </p:pic>
      <p:sp>
        <p:nvSpPr>
          <p:cNvPr id="51" name="矩形 50"/>
          <p:cNvSpPr/>
          <p:nvPr/>
        </p:nvSpPr>
        <p:spPr>
          <a:xfrm>
            <a:off x="6802350" y="254420"/>
            <a:ext cx="1591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ea typeface="方正兰亭准黑_GBK" panose="02000000000000000000" pitchFamily="2" charset="-122"/>
                <a:cs typeface="Arial" panose="020B0604020202020204" pitchFamily="34" charset="0"/>
              </a:rPr>
              <a:t>Larger Space for Pipe Connection (≥165mm)</a:t>
            </a:r>
          </a:p>
        </p:txBody>
      </p:sp>
      <p:sp>
        <p:nvSpPr>
          <p:cNvPr id="52" name="矩形 51"/>
          <p:cNvSpPr/>
          <p:nvPr/>
        </p:nvSpPr>
        <p:spPr>
          <a:xfrm>
            <a:off x="3643205" y="1267768"/>
            <a:ext cx="1494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ea typeface="方正兰亭准黑_GBK" panose="02000000000000000000" pitchFamily="2" charset="-122"/>
                <a:cs typeface="Arial" panose="020B0604020202020204" pitchFamily="34" charset="0"/>
              </a:rPr>
              <a:t>One </a:t>
            </a:r>
            <a:r>
              <a:rPr lang="en-US" altLang="zh-CN" sz="700" b="1" dirty="0">
                <a:ea typeface="方正兰亭准黑_GBK" panose="02000000000000000000" pitchFamily="2" charset="-122"/>
                <a:cs typeface="Arial" panose="020B0604020202020204" pitchFamily="34" charset="0"/>
              </a:rPr>
              <a:t>PRESS</a:t>
            </a:r>
            <a:r>
              <a:rPr lang="en-US" altLang="zh-CN" sz="700" dirty="0">
                <a:ea typeface="方正兰亭准黑_GBK" panose="02000000000000000000" pitchFamily="2" charset="-122"/>
                <a:cs typeface="Arial" panose="020B0604020202020204" pitchFamily="34" charset="0"/>
              </a:rPr>
              <a:t> to Detach the Unit From the Plate </a:t>
            </a:r>
          </a:p>
        </p:txBody>
      </p:sp>
      <p:sp>
        <p:nvSpPr>
          <p:cNvPr id="54" name="矩形 53"/>
          <p:cNvSpPr/>
          <p:nvPr/>
        </p:nvSpPr>
        <p:spPr>
          <a:xfrm>
            <a:off x="3604640" y="527852"/>
            <a:ext cx="1089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ea typeface="方正兰亭准黑_GBK" panose="02000000000000000000" pitchFamily="2" charset="-122"/>
                <a:cs typeface="Arial" panose="020B0604020202020204" pitchFamily="34" charset="0"/>
              </a:rPr>
              <a:t>Larger Space for Piping (10%)</a:t>
            </a:r>
          </a:p>
        </p:txBody>
      </p:sp>
      <p:sp>
        <p:nvSpPr>
          <p:cNvPr id="56" name="矩形 55"/>
          <p:cNvSpPr/>
          <p:nvPr/>
        </p:nvSpPr>
        <p:spPr>
          <a:xfrm>
            <a:off x="6802350" y="726902"/>
            <a:ext cx="130870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ea typeface="方正兰亭准黑_GBK" panose="02000000000000000000" pitchFamily="2" charset="-122"/>
                <a:cs typeface="Arial" panose="020B0604020202020204" pitchFamily="34" charset="0"/>
              </a:rPr>
              <a:t>Window for Easy Wiring</a:t>
            </a:r>
          </a:p>
        </p:txBody>
      </p:sp>
      <p:cxnSp>
        <p:nvCxnSpPr>
          <p:cNvPr id="57" name="直接连接符 56"/>
          <p:cNvCxnSpPr/>
          <p:nvPr/>
        </p:nvCxnSpPr>
        <p:spPr>
          <a:xfrm flipH="1">
            <a:off x="3386039" y="819025"/>
            <a:ext cx="1470541" cy="0"/>
          </a:xfrm>
          <a:prstGeom prst="line">
            <a:avLst/>
          </a:prstGeom>
          <a:ln w="63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H="1">
            <a:off x="3566540" y="1542680"/>
            <a:ext cx="2040799" cy="0"/>
          </a:xfrm>
          <a:prstGeom prst="line">
            <a:avLst/>
          </a:prstGeom>
          <a:ln w="63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5602786" y="1106366"/>
            <a:ext cx="0" cy="437943"/>
          </a:xfrm>
          <a:prstGeom prst="line">
            <a:avLst/>
          </a:prstGeom>
          <a:ln w="63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5824512" y="532901"/>
            <a:ext cx="0" cy="635399"/>
          </a:xfrm>
          <a:prstGeom prst="line">
            <a:avLst/>
          </a:prstGeom>
          <a:ln w="63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 flipV="1">
            <a:off x="4856580" y="590840"/>
            <a:ext cx="0" cy="228185"/>
          </a:xfrm>
          <a:prstGeom prst="line">
            <a:avLst/>
          </a:prstGeom>
          <a:ln w="63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图片 70"/>
          <p:cNvPicPr>
            <a:picLocks noChangeAspect="1"/>
          </p:cNvPicPr>
          <p:nvPr/>
        </p:nvPicPr>
        <p:blipFill rotWithShape="1">
          <a:blip r:embed="rId8" cstate="screen"/>
          <a:srcRect l="2043" t="40246" r="73693" b="11582"/>
          <a:stretch>
            <a:fillRect/>
          </a:stretch>
        </p:blipFill>
        <p:spPr>
          <a:xfrm>
            <a:off x="3147030" y="538787"/>
            <a:ext cx="466164" cy="469014"/>
          </a:xfrm>
          <a:prstGeom prst="ellipse">
            <a:avLst/>
          </a:prstGeom>
          <a:ln w="9525">
            <a:solidFill>
              <a:srgbClr val="0086AE"/>
            </a:solidFill>
          </a:ln>
        </p:spPr>
      </p:pic>
      <p:cxnSp>
        <p:nvCxnSpPr>
          <p:cNvPr id="72" name="直接连接符 71"/>
          <p:cNvCxnSpPr/>
          <p:nvPr/>
        </p:nvCxnSpPr>
        <p:spPr>
          <a:xfrm>
            <a:off x="3256091" y="733721"/>
            <a:ext cx="0" cy="176925"/>
          </a:xfrm>
          <a:prstGeom prst="line">
            <a:avLst/>
          </a:prstGeom>
          <a:ln w="12700">
            <a:solidFill>
              <a:srgbClr val="0086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>
            <a:off x="3262487" y="819025"/>
            <a:ext cx="344132" cy="0"/>
          </a:xfrm>
          <a:prstGeom prst="line">
            <a:avLst/>
          </a:prstGeom>
          <a:ln w="12700">
            <a:solidFill>
              <a:srgbClr val="0086A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9"/>
          <a:srcRect l="69619" t="58283" r="16797" b="18100"/>
          <a:stretch>
            <a:fillRect/>
          </a:stretch>
        </p:blipFill>
        <p:spPr>
          <a:xfrm>
            <a:off x="8307070" y="671195"/>
            <a:ext cx="480060" cy="469900"/>
          </a:xfrm>
          <a:prstGeom prst="ellipse">
            <a:avLst/>
          </a:prstGeom>
          <a:ln w="9525">
            <a:solidFill>
              <a:srgbClr val="0086AE"/>
            </a:solidFill>
          </a:ln>
        </p:spPr>
      </p:pic>
      <p:sp>
        <p:nvSpPr>
          <p:cNvPr id="74" name="任意多边形 73"/>
          <p:cNvSpPr/>
          <p:nvPr/>
        </p:nvSpPr>
        <p:spPr>
          <a:xfrm>
            <a:off x="8449945" y="900430"/>
            <a:ext cx="235585" cy="51435"/>
          </a:xfrm>
          <a:custGeom>
            <a:avLst/>
            <a:gdLst>
              <a:gd name="connsiteX0" fmla="*/ 0 w 4048323"/>
              <a:gd name="connsiteY0" fmla="*/ 428224 h 507848"/>
              <a:gd name="connsiteX1" fmla="*/ 1465211 w 4048323"/>
              <a:gd name="connsiteY1" fmla="*/ 485204 h 507848"/>
              <a:gd name="connsiteX2" fmla="*/ 1210156 w 4048323"/>
              <a:gd name="connsiteY2" fmla="*/ 97195 h 507848"/>
              <a:gd name="connsiteX3" fmla="*/ 1381097 w 4048323"/>
              <a:gd name="connsiteY3" fmla="*/ 23934 h 507848"/>
              <a:gd name="connsiteX4" fmla="*/ 2227663 w 4048323"/>
              <a:gd name="connsiteY4" fmla="*/ 15794 h 507848"/>
              <a:gd name="connsiteX5" fmla="*/ 2729634 w 4048323"/>
              <a:gd name="connsiteY5" fmla="*/ 224722 h 507848"/>
              <a:gd name="connsiteX6" fmla="*/ 3207184 w 4048323"/>
              <a:gd name="connsiteY6" fmla="*/ 463497 h 507848"/>
              <a:gd name="connsiteX7" fmla="*/ 4048323 w 4048323"/>
              <a:gd name="connsiteY7" fmla="*/ 482491 h 507848"/>
              <a:gd name="connsiteX0-1" fmla="*/ 0 w 4048323"/>
              <a:gd name="connsiteY0-2" fmla="*/ 428224 h 507848"/>
              <a:gd name="connsiteX1-3" fmla="*/ 1465211 w 4048323"/>
              <a:gd name="connsiteY1-4" fmla="*/ 485204 h 507848"/>
              <a:gd name="connsiteX2-5" fmla="*/ 1210156 w 4048323"/>
              <a:gd name="connsiteY2-6" fmla="*/ 97195 h 507848"/>
              <a:gd name="connsiteX3-7" fmla="*/ 1381097 w 4048323"/>
              <a:gd name="connsiteY3-8" fmla="*/ 23934 h 507848"/>
              <a:gd name="connsiteX4-9" fmla="*/ 2227663 w 4048323"/>
              <a:gd name="connsiteY4-10" fmla="*/ 15794 h 507848"/>
              <a:gd name="connsiteX5-11" fmla="*/ 2729634 w 4048323"/>
              <a:gd name="connsiteY5-12" fmla="*/ 224722 h 507848"/>
              <a:gd name="connsiteX6-13" fmla="*/ 3207184 w 4048323"/>
              <a:gd name="connsiteY6-14" fmla="*/ 463497 h 507848"/>
              <a:gd name="connsiteX7-15" fmla="*/ 4048323 w 4048323"/>
              <a:gd name="connsiteY7-16" fmla="*/ 482491 h 507848"/>
              <a:gd name="connsiteX0-17" fmla="*/ 0 w 4048323"/>
              <a:gd name="connsiteY0-18" fmla="*/ 428015 h 508036"/>
              <a:gd name="connsiteX1-19" fmla="*/ 1465211 w 4048323"/>
              <a:gd name="connsiteY1-20" fmla="*/ 484995 h 508036"/>
              <a:gd name="connsiteX2-21" fmla="*/ 1188449 w 4048323"/>
              <a:gd name="connsiteY2-22" fmla="*/ 91559 h 508036"/>
              <a:gd name="connsiteX3-23" fmla="*/ 1381097 w 4048323"/>
              <a:gd name="connsiteY3-24" fmla="*/ 23725 h 508036"/>
              <a:gd name="connsiteX4-25" fmla="*/ 2227663 w 4048323"/>
              <a:gd name="connsiteY4-26" fmla="*/ 15585 h 508036"/>
              <a:gd name="connsiteX5-27" fmla="*/ 2729634 w 4048323"/>
              <a:gd name="connsiteY5-28" fmla="*/ 224513 h 508036"/>
              <a:gd name="connsiteX6-29" fmla="*/ 3207184 w 4048323"/>
              <a:gd name="connsiteY6-30" fmla="*/ 463288 h 508036"/>
              <a:gd name="connsiteX7-31" fmla="*/ 4048323 w 4048323"/>
              <a:gd name="connsiteY7-32" fmla="*/ 482282 h 508036"/>
              <a:gd name="connsiteX0-33" fmla="*/ 0 w 4048323"/>
              <a:gd name="connsiteY0-34" fmla="*/ 409626 h 489647"/>
              <a:gd name="connsiteX1-35" fmla="*/ 1465211 w 4048323"/>
              <a:gd name="connsiteY1-36" fmla="*/ 466606 h 489647"/>
              <a:gd name="connsiteX2-37" fmla="*/ 1188449 w 4048323"/>
              <a:gd name="connsiteY2-38" fmla="*/ 73170 h 489647"/>
              <a:gd name="connsiteX3-39" fmla="*/ 1381097 w 4048323"/>
              <a:gd name="connsiteY3-40" fmla="*/ 5336 h 489647"/>
              <a:gd name="connsiteX4-41" fmla="*/ 2328057 w 4048323"/>
              <a:gd name="connsiteY4-42" fmla="*/ 27043 h 489647"/>
              <a:gd name="connsiteX5-43" fmla="*/ 2729634 w 4048323"/>
              <a:gd name="connsiteY5-44" fmla="*/ 206124 h 489647"/>
              <a:gd name="connsiteX6-45" fmla="*/ 3207184 w 4048323"/>
              <a:gd name="connsiteY6-46" fmla="*/ 444899 h 489647"/>
              <a:gd name="connsiteX7-47" fmla="*/ 4048323 w 4048323"/>
              <a:gd name="connsiteY7-48" fmla="*/ 463893 h 489647"/>
              <a:gd name="connsiteX0-49" fmla="*/ 0 w 4048323"/>
              <a:gd name="connsiteY0-50" fmla="*/ 409626 h 489647"/>
              <a:gd name="connsiteX1-51" fmla="*/ 1465211 w 4048323"/>
              <a:gd name="connsiteY1-52" fmla="*/ 466606 h 489647"/>
              <a:gd name="connsiteX2-53" fmla="*/ 1188449 w 4048323"/>
              <a:gd name="connsiteY2-54" fmla="*/ 73170 h 489647"/>
              <a:gd name="connsiteX3-55" fmla="*/ 1381097 w 4048323"/>
              <a:gd name="connsiteY3-56" fmla="*/ 5336 h 489647"/>
              <a:gd name="connsiteX4-57" fmla="*/ 2328057 w 4048323"/>
              <a:gd name="connsiteY4-58" fmla="*/ 27043 h 489647"/>
              <a:gd name="connsiteX5-59" fmla="*/ 2729634 w 4048323"/>
              <a:gd name="connsiteY5-60" fmla="*/ 206124 h 489647"/>
              <a:gd name="connsiteX6-61" fmla="*/ 3207184 w 4048323"/>
              <a:gd name="connsiteY6-62" fmla="*/ 444899 h 489647"/>
              <a:gd name="connsiteX7-63" fmla="*/ 4048323 w 4048323"/>
              <a:gd name="connsiteY7-64" fmla="*/ 463893 h 489647"/>
              <a:gd name="connsiteX0-65" fmla="*/ 0 w 4048323"/>
              <a:gd name="connsiteY0-66" fmla="*/ 409626 h 489647"/>
              <a:gd name="connsiteX1-67" fmla="*/ 1465211 w 4048323"/>
              <a:gd name="connsiteY1-68" fmla="*/ 466606 h 489647"/>
              <a:gd name="connsiteX2-69" fmla="*/ 1188449 w 4048323"/>
              <a:gd name="connsiteY2-70" fmla="*/ 73170 h 489647"/>
              <a:gd name="connsiteX3-71" fmla="*/ 1381097 w 4048323"/>
              <a:gd name="connsiteY3-72" fmla="*/ 5336 h 489647"/>
              <a:gd name="connsiteX4-73" fmla="*/ 2328057 w 4048323"/>
              <a:gd name="connsiteY4-74" fmla="*/ 27043 h 489647"/>
              <a:gd name="connsiteX5-75" fmla="*/ 2729634 w 4048323"/>
              <a:gd name="connsiteY5-76" fmla="*/ 206124 h 489647"/>
              <a:gd name="connsiteX6-77" fmla="*/ 3207184 w 4048323"/>
              <a:gd name="connsiteY6-78" fmla="*/ 444899 h 489647"/>
              <a:gd name="connsiteX7-79" fmla="*/ 4048323 w 4048323"/>
              <a:gd name="connsiteY7-80" fmla="*/ 463893 h 489647"/>
              <a:gd name="connsiteX0-81" fmla="*/ 0 w 4048323"/>
              <a:gd name="connsiteY0-82" fmla="*/ 409626 h 489647"/>
              <a:gd name="connsiteX1-83" fmla="*/ 1465211 w 4048323"/>
              <a:gd name="connsiteY1-84" fmla="*/ 466606 h 489647"/>
              <a:gd name="connsiteX2-85" fmla="*/ 1188449 w 4048323"/>
              <a:gd name="connsiteY2-86" fmla="*/ 73170 h 489647"/>
              <a:gd name="connsiteX3-87" fmla="*/ 1381097 w 4048323"/>
              <a:gd name="connsiteY3-88" fmla="*/ 5336 h 489647"/>
              <a:gd name="connsiteX4-89" fmla="*/ 2328057 w 4048323"/>
              <a:gd name="connsiteY4-90" fmla="*/ 27043 h 489647"/>
              <a:gd name="connsiteX5-91" fmla="*/ 2729634 w 4048323"/>
              <a:gd name="connsiteY5-92" fmla="*/ 206124 h 489647"/>
              <a:gd name="connsiteX6-93" fmla="*/ 3207184 w 4048323"/>
              <a:gd name="connsiteY6-94" fmla="*/ 444899 h 489647"/>
              <a:gd name="connsiteX7-95" fmla="*/ 4048323 w 4048323"/>
              <a:gd name="connsiteY7-96" fmla="*/ 463893 h 489647"/>
              <a:gd name="connsiteX0-97" fmla="*/ 0 w 4048323"/>
              <a:gd name="connsiteY0-98" fmla="*/ 407733 h 487754"/>
              <a:gd name="connsiteX1-99" fmla="*/ 1465211 w 4048323"/>
              <a:gd name="connsiteY1-100" fmla="*/ 464713 h 487754"/>
              <a:gd name="connsiteX2-101" fmla="*/ 1188449 w 4048323"/>
              <a:gd name="connsiteY2-102" fmla="*/ 71277 h 487754"/>
              <a:gd name="connsiteX3-103" fmla="*/ 1489631 w 4048323"/>
              <a:gd name="connsiteY3-104" fmla="*/ 6156 h 487754"/>
              <a:gd name="connsiteX4-105" fmla="*/ 2328057 w 4048323"/>
              <a:gd name="connsiteY4-106" fmla="*/ 25150 h 487754"/>
              <a:gd name="connsiteX5-107" fmla="*/ 2729634 w 4048323"/>
              <a:gd name="connsiteY5-108" fmla="*/ 204231 h 487754"/>
              <a:gd name="connsiteX6-109" fmla="*/ 3207184 w 4048323"/>
              <a:gd name="connsiteY6-110" fmla="*/ 443006 h 487754"/>
              <a:gd name="connsiteX7-111" fmla="*/ 4048323 w 4048323"/>
              <a:gd name="connsiteY7-112" fmla="*/ 462000 h 487754"/>
              <a:gd name="connsiteX0-113" fmla="*/ 0 w 4048323"/>
              <a:gd name="connsiteY0-114" fmla="*/ 407733 h 469232"/>
              <a:gd name="connsiteX1-115" fmla="*/ 1458150 w 4048323"/>
              <a:gd name="connsiteY1-116" fmla="*/ 439999 h 469232"/>
              <a:gd name="connsiteX2-117" fmla="*/ 1188449 w 4048323"/>
              <a:gd name="connsiteY2-118" fmla="*/ 71277 h 469232"/>
              <a:gd name="connsiteX3-119" fmla="*/ 1489631 w 4048323"/>
              <a:gd name="connsiteY3-120" fmla="*/ 6156 h 469232"/>
              <a:gd name="connsiteX4-121" fmla="*/ 2328057 w 4048323"/>
              <a:gd name="connsiteY4-122" fmla="*/ 25150 h 469232"/>
              <a:gd name="connsiteX5-123" fmla="*/ 2729634 w 4048323"/>
              <a:gd name="connsiteY5-124" fmla="*/ 204231 h 469232"/>
              <a:gd name="connsiteX6-125" fmla="*/ 3207184 w 4048323"/>
              <a:gd name="connsiteY6-126" fmla="*/ 443006 h 469232"/>
              <a:gd name="connsiteX7-127" fmla="*/ 4048323 w 4048323"/>
              <a:gd name="connsiteY7-128" fmla="*/ 462000 h 469232"/>
              <a:gd name="connsiteX0-129" fmla="*/ 0 w 4048323"/>
              <a:gd name="connsiteY0-130" fmla="*/ 407733 h 466528"/>
              <a:gd name="connsiteX1-131" fmla="*/ 1458150 w 4048323"/>
              <a:gd name="connsiteY1-132" fmla="*/ 439999 h 466528"/>
              <a:gd name="connsiteX2-133" fmla="*/ 1188449 w 4048323"/>
              <a:gd name="connsiteY2-134" fmla="*/ 71277 h 466528"/>
              <a:gd name="connsiteX3-135" fmla="*/ 1489631 w 4048323"/>
              <a:gd name="connsiteY3-136" fmla="*/ 6156 h 466528"/>
              <a:gd name="connsiteX4-137" fmla="*/ 2328057 w 4048323"/>
              <a:gd name="connsiteY4-138" fmla="*/ 25150 h 466528"/>
              <a:gd name="connsiteX5-139" fmla="*/ 2729634 w 4048323"/>
              <a:gd name="connsiteY5-140" fmla="*/ 204231 h 466528"/>
              <a:gd name="connsiteX6-141" fmla="*/ 3207184 w 4048323"/>
              <a:gd name="connsiteY6-142" fmla="*/ 443006 h 466528"/>
              <a:gd name="connsiteX7-143" fmla="*/ 4048323 w 4048323"/>
              <a:gd name="connsiteY7-144" fmla="*/ 462000 h 466528"/>
              <a:gd name="connsiteX0-145" fmla="*/ 0 w 4048323"/>
              <a:gd name="connsiteY0-146" fmla="*/ 407733 h 466528"/>
              <a:gd name="connsiteX1-147" fmla="*/ 525940 w 4048323"/>
              <a:gd name="connsiteY1-148" fmla="*/ 419338 h 466528"/>
              <a:gd name="connsiteX2-149" fmla="*/ 1458150 w 4048323"/>
              <a:gd name="connsiteY2-150" fmla="*/ 439999 h 466528"/>
              <a:gd name="connsiteX3-151" fmla="*/ 1188449 w 4048323"/>
              <a:gd name="connsiteY3-152" fmla="*/ 71277 h 466528"/>
              <a:gd name="connsiteX4-153" fmla="*/ 1489631 w 4048323"/>
              <a:gd name="connsiteY4-154" fmla="*/ 6156 h 466528"/>
              <a:gd name="connsiteX5-155" fmla="*/ 2328057 w 4048323"/>
              <a:gd name="connsiteY5-156" fmla="*/ 25150 h 466528"/>
              <a:gd name="connsiteX6-157" fmla="*/ 2729634 w 4048323"/>
              <a:gd name="connsiteY6-158" fmla="*/ 204231 h 466528"/>
              <a:gd name="connsiteX7-159" fmla="*/ 3207184 w 4048323"/>
              <a:gd name="connsiteY7-160" fmla="*/ 443006 h 466528"/>
              <a:gd name="connsiteX8" fmla="*/ 4048323 w 4048323"/>
              <a:gd name="connsiteY8" fmla="*/ 462000 h 466528"/>
              <a:gd name="connsiteX0-161" fmla="*/ 0 w 4048323"/>
              <a:gd name="connsiteY0-162" fmla="*/ 407733 h 466528"/>
              <a:gd name="connsiteX1-163" fmla="*/ 525940 w 4048323"/>
              <a:gd name="connsiteY1-164" fmla="*/ 419338 h 466528"/>
              <a:gd name="connsiteX2-165" fmla="*/ 1489925 w 4048323"/>
              <a:gd name="connsiteY2-166" fmla="*/ 415285 h 466528"/>
              <a:gd name="connsiteX3-167" fmla="*/ 1188449 w 4048323"/>
              <a:gd name="connsiteY3-168" fmla="*/ 71277 h 466528"/>
              <a:gd name="connsiteX4-169" fmla="*/ 1489631 w 4048323"/>
              <a:gd name="connsiteY4-170" fmla="*/ 6156 h 466528"/>
              <a:gd name="connsiteX5-171" fmla="*/ 2328057 w 4048323"/>
              <a:gd name="connsiteY5-172" fmla="*/ 25150 h 466528"/>
              <a:gd name="connsiteX6-173" fmla="*/ 2729634 w 4048323"/>
              <a:gd name="connsiteY6-174" fmla="*/ 204231 h 466528"/>
              <a:gd name="connsiteX7-175" fmla="*/ 3207184 w 4048323"/>
              <a:gd name="connsiteY7-176" fmla="*/ 443006 h 466528"/>
              <a:gd name="connsiteX8-177" fmla="*/ 4048323 w 4048323"/>
              <a:gd name="connsiteY8-178" fmla="*/ 462000 h 466528"/>
              <a:gd name="connsiteX0-179" fmla="*/ 0 w 4048323"/>
              <a:gd name="connsiteY0-180" fmla="*/ 407733 h 466528"/>
              <a:gd name="connsiteX1-181" fmla="*/ 525940 w 4048323"/>
              <a:gd name="connsiteY1-182" fmla="*/ 419338 h 466528"/>
              <a:gd name="connsiteX2-183" fmla="*/ 1489925 w 4048323"/>
              <a:gd name="connsiteY2-184" fmla="*/ 415285 h 466528"/>
              <a:gd name="connsiteX3-185" fmla="*/ 1188449 w 4048323"/>
              <a:gd name="connsiteY3-186" fmla="*/ 71277 h 466528"/>
              <a:gd name="connsiteX4-187" fmla="*/ 1489631 w 4048323"/>
              <a:gd name="connsiteY4-188" fmla="*/ 6156 h 466528"/>
              <a:gd name="connsiteX5-189" fmla="*/ 2328057 w 4048323"/>
              <a:gd name="connsiteY5-190" fmla="*/ 25150 h 466528"/>
              <a:gd name="connsiteX6-191" fmla="*/ 2729634 w 4048323"/>
              <a:gd name="connsiteY6-192" fmla="*/ 204231 h 466528"/>
              <a:gd name="connsiteX7-193" fmla="*/ 3207184 w 4048323"/>
              <a:gd name="connsiteY7-194" fmla="*/ 443006 h 466528"/>
              <a:gd name="connsiteX8-195" fmla="*/ 4048323 w 4048323"/>
              <a:gd name="connsiteY8-196" fmla="*/ 462000 h 466528"/>
              <a:gd name="connsiteX0-197" fmla="*/ 0 w 4048323"/>
              <a:gd name="connsiteY0-198" fmla="*/ 407733 h 466860"/>
              <a:gd name="connsiteX1-199" fmla="*/ 525940 w 4048323"/>
              <a:gd name="connsiteY1-200" fmla="*/ 419338 h 466860"/>
              <a:gd name="connsiteX2-201" fmla="*/ 1504047 w 4048323"/>
              <a:gd name="connsiteY2-202" fmla="*/ 425877 h 466860"/>
              <a:gd name="connsiteX3-203" fmla="*/ 1188449 w 4048323"/>
              <a:gd name="connsiteY3-204" fmla="*/ 71277 h 466860"/>
              <a:gd name="connsiteX4-205" fmla="*/ 1489631 w 4048323"/>
              <a:gd name="connsiteY4-206" fmla="*/ 6156 h 466860"/>
              <a:gd name="connsiteX5-207" fmla="*/ 2328057 w 4048323"/>
              <a:gd name="connsiteY5-208" fmla="*/ 25150 h 466860"/>
              <a:gd name="connsiteX6-209" fmla="*/ 2729634 w 4048323"/>
              <a:gd name="connsiteY6-210" fmla="*/ 204231 h 466860"/>
              <a:gd name="connsiteX7-211" fmla="*/ 3207184 w 4048323"/>
              <a:gd name="connsiteY7-212" fmla="*/ 443006 h 466860"/>
              <a:gd name="connsiteX8-213" fmla="*/ 4048323 w 4048323"/>
              <a:gd name="connsiteY8-214" fmla="*/ 462000 h 466860"/>
              <a:gd name="connsiteX0-1-1" fmla="*/ 309540 w 3539715"/>
              <a:gd name="connsiteY0-2-2" fmla="*/ 985249 h 985277"/>
              <a:gd name="connsiteX1-3-3" fmla="*/ 17332 w 3539715"/>
              <a:gd name="connsiteY1-4-4" fmla="*/ 419338 h 985277"/>
              <a:gd name="connsiteX2-5-5" fmla="*/ 995439 w 3539715"/>
              <a:gd name="connsiteY2-6-6" fmla="*/ 425877 h 985277"/>
              <a:gd name="connsiteX3-7-7" fmla="*/ 679841 w 3539715"/>
              <a:gd name="connsiteY3-8-8" fmla="*/ 71277 h 985277"/>
              <a:gd name="connsiteX4-9-9" fmla="*/ 981023 w 3539715"/>
              <a:gd name="connsiteY4-10-10" fmla="*/ 6156 h 985277"/>
              <a:gd name="connsiteX5-11-11" fmla="*/ 1819449 w 3539715"/>
              <a:gd name="connsiteY5-12-12" fmla="*/ 25150 h 985277"/>
              <a:gd name="connsiteX6-13-13" fmla="*/ 2221026 w 3539715"/>
              <a:gd name="connsiteY6-14-14" fmla="*/ 204231 h 985277"/>
              <a:gd name="connsiteX7-15-15" fmla="*/ 2698576 w 3539715"/>
              <a:gd name="connsiteY7-16-16" fmla="*/ 443006 h 985277"/>
              <a:gd name="connsiteX8-17" fmla="*/ 3539715 w 3539715"/>
              <a:gd name="connsiteY8-18" fmla="*/ 462000 h 985277"/>
              <a:gd name="connsiteX0-19" fmla="*/ 0 w 3522383"/>
              <a:gd name="connsiteY0-20" fmla="*/ 419338 h 466528"/>
              <a:gd name="connsiteX1-21" fmla="*/ 978107 w 3522383"/>
              <a:gd name="connsiteY1-22" fmla="*/ 425877 h 466528"/>
              <a:gd name="connsiteX2-23" fmla="*/ 662509 w 3522383"/>
              <a:gd name="connsiteY2-24" fmla="*/ 71277 h 466528"/>
              <a:gd name="connsiteX3-25" fmla="*/ 963691 w 3522383"/>
              <a:gd name="connsiteY3-26" fmla="*/ 6156 h 466528"/>
              <a:gd name="connsiteX4-27" fmla="*/ 1802117 w 3522383"/>
              <a:gd name="connsiteY4-28" fmla="*/ 25150 h 466528"/>
              <a:gd name="connsiteX5-29" fmla="*/ 2203694 w 3522383"/>
              <a:gd name="connsiteY5-30" fmla="*/ 204231 h 466528"/>
              <a:gd name="connsiteX6-31" fmla="*/ 2681244 w 3522383"/>
              <a:gd name="connsiteY6-32" fmla="*/ 443006 h 466528"/>
              <a:gd name="connsiteX7-33" fmla="*/ 3522383 w 3522383"/>
              <a:gd name="connsiteY7-34" fmla="*/ 462000 h 466528"/>
              <a:gd name="connsiteX0-35" fmla="*/ 315636 w 2859912"/>
              <a:gd name="connsiteY0-36" fmla="*/ 425877 h 466528"/>
              <a:gd name="connsiteX1-37" fmla="*/ 38 w 2859912"/>
              <a:gd name="connsiteY1-38" fmla="*/ 71277 h 466528"/>
              <a:gd name="connsiteX2-39" fmla="*/ 301220 w 2859912"/>
              <a:gd name="connsiteY2-40" fmla="*/ 6156 h 466528"/>
              <a:gd name="connsiteX3-41" fmla="*/ 1139646 w 2859912"/>
              <a:gd name="connsiteY3-42" fmla="*/ 25150 h 466528"/>
              <a:gd name="connsiteX4-43" fmla="*/ 1541223 w 2859912"/>
              <a:gd name="connsiteY4-44" fmla="*/ 204231 h 466528"/>
              <a:gd name="connsiteX5-45" fmla="*/ 2018773 w 2859912"/>
              <a:gd name="connsiteY5-46" fmla="*/ 443006 h 466528"/>
              <a:gd name="connsiteX6-47" fmla="*/ 2859912 w 2859912"/>
              <a:gd name="connsiteY6-48" fmla="*/ 462000 h 466528"/>
              <a:gd name="connsiteX0-49-17" fmla="*/ 315636 w 2018773"/>
              <a:gd name="connsiteY0-50-18" fmla="*/ 425877 h 443006"/>
              <a:gd name="connsiteX1-51-19" fmla="*/ 38 w 2018773"/>
              <a:gd name="connsiteY1-52-20" fmla="*/ 71277 h 443006"/>
              <a:gd name="connsiteX2-53-21" fmla="*/ 301220 w 2018773"/>
              <a:gd name="connsiteY2-54-22" fmla="*/ 6156 h 443006"/>
              <a:gd name="connsiteX3-55-23" fmla="*/ 1139646 w 2018773"/>
              <a:gd name="connsiteY3-56-24" fmla="*/ 25150 h 443006"/>
              <a:gd name="connsiteX4-57-25" fmla="*/ 1541223 w 2018773"/>
              <a:gd name="connsiteY4-58-26" fmla="*/ 204231 h 443006"/>
              <a:gd name="connsiteX5-59-27" fmla="*/ 2018773 w 2018773"/>
              <a:gd name="connsiteY5-60-28" fmla="*/ 443006 h 443006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  <a:cxn ang="0">
                <a:pos x="connsiteX5-11-11" y="connsiteY5-12-12"/>
              </a:cxn>
            </a:cxnLst>
            <a:rect l="l" t="t" r="r" b="b"/>
            <a:pathLst>
              <a:path w="2018773" h="443006">
                <a:moveTo>
                  <a:pt x="315636" y="425877"/>
                </a:moveTo>
                <a:cubicBezTo>
                  <a:pt x="394280" y="332561"/>
                  <a:pt x="2441" y="141230"/>
                  <a:pt x="38" y="71277"/>
                </a:cubicBezTo>
                <a:cubicBezTo>
                  <a:pt x="-2365" y="1324"/>
                  <a:pt x="111285" y="13844"/>
                  <a:pt x="301220" y="6156"/>
                </a:cubicBezTo>
                <a:cubicBezTo>
                  <a:pt x="491155" y="-1532"/>
                  <a:pt x="932979" y="-7862"/>
                  <a:pt x="1139646" y="25150"/>
                </a:cubicBezTo>
                <a:cubicBezTo>
                  <a:pt x="1346313" y="58162"/>
                  <a:pt x="1432689" y="121021"/>
                  <a:pt x="1541223" y="204231"/>
                </a:cubicBezTo>
                <a:cubicBezTo>
                  <a:pt x="1649757" y="287441"/>
                  <a:pt x="1720305" y="400045"/>
                  <a:pt x="2018773" y="443006"/>
                </a:cubicBezTo>
              </a:path>
            </a:pathLst>
          </a:custGeom>
          <a:noFill/>
          <a:ln w="19050">
            <a:solidFill>
              <a:srgbClr val="0086A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3">
                    <a:alpha val="22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55"/>
          </a:p>
        </p:txBody>
      </p:sp>
      <p:sp>
        <p:nvSpPr>
          <p:cNvPr id="75" name="任意多边形 74"/>
          <p:cNvSpPr/>
          <p:nvPr/>
        </p:nvSpPr>
        <p:spPr>
          <a:xfrm>
            <a:off x="3240124" y="1287162"/>
            <a:ext cx="275041" cy="165161"/>
          </a:xfrm>
          <a:custGeom>
            <a:avLst/>
            <a:gdLst>
              <a:gd name="connsiteX0" fmla="*/ 1520266 w 2449181"/>
              <a:gd name="connsiteY0" fmla="*/ 0 h 1514222"/>
              <a:gd name="connsiteX1" fmla="*/ 10781 w 2449181"/>
              <a:gd name="connsiteY1" fmla="*/ 1161143 h 1514222"/>
              <a:gd name="connsiteX2" fmla="*/ 925181 w 2449181"/>
              <a:gd name="connsiteY2" fmla="*/ 1465943 h 1514222"/>
              <a:gd name="connsiteX3" fmla="*/ 2449181 w 2449181"/>
              <a:gd name="connsiteY3" fmla="*/ 290286 h 1514222"/>
              <a:gd name="connsiteX0-1" fmla="*/ 1509922 w 2438837"/>
              <a:gd name="connsiteY0-2" fmla="*/ 0 h 1505005"/>
              <a:gd name="connsiteX1-3" fmla="*/ 804165 w 2438837"/>
              <a:gd name="connsiteY1-4" fmla="*/ 535215 h 1505005"/>
              <a:gd name="connsiteX2-5" fmla="*/ 437 w 2438837"/>
              <a:gd name="connsiteY2-6" fmla="*/ 1161143 h 1505005"/>
              <a:gd name="connsiteX3-7" fmla="*/ 914837 w 2438837"/>
              <a:gd name="connsiteY3-8" fmla="*/ 1465943 h 1505005"/>
              <a:gd name="connsiteX4" fmla="*/ 2438837 w 2438837"/>
              <a:gd name="connsiteY4" fmla="*/ 290286 h 1505005"/>
              <a:gd name="connsiteX0-9" fmla="*/ 1514785 w 2443700"/>
              <a:gd name="connsiteY0-10" fmla="*/ 0 h 1519251"/>
              <a:gd name="connsiteX1-11" fmla="*/ 809028 w 2443700"/>
              <a:gd name="connsiteY1-12" fmla="*/ 535215 h 1519251"/>
              <a:gd name="connsiteX2-13" fmla="*/ 5300 w 2443700"/>
              <a:gd name="connsiteY2-14" fmla="*/ 1161143 h 1519251"/>
              <a:gd name="connsiteX3-15" fmla="*/ 482457 w 2443700"/>
              <a:gd name="connsiteY3-16" fmla="*/ 1302659 h 1519251"/>
              <a:gd name="connsiteX4-17" fmla="*/ 919700 w 2443700"/>
              <a:gd name="connsiteY4-18" fmla="*/ 1465943 h 1519251"/>
              <a:gd name="connsiteX5" fmla="*/ 2443700 w 2443700"/>
              <a:gd name="connsiteY5" fmla="*/ 290286 h 1519251"/>
              <a:gd name="connsiteX0-19" fmla="*/ 1514785 w 2443700"/>
              <a:gd name="connsiteY0-20" fmla="*/ 0 h 1400771"/>
              <a:gd name="connsiteX1-21" fmla="*/ 809028 w 2443700"/>
              <a:gd name="connsiteY1-22" fmla="*/ 535215 h 1400771"/>
              <a:gd name="connsiteX2-23" fmla="*/ 5300 w 2443700"/>
              <a:gd name="connsiteY2-24" fmla="*/ 1161143 h 1400771"/>
              <a:gd name="connsiteX3-25" fmla="*/ 482457 w 2443700"/>
              <a:gd name="connsiteY3-26" fmla="*/ 1302659 h 1400771"/>
              <a:gd name="connsiteX4-27" fmla="*/ 1134853 w 2443700"/>
              <a:gd name="connsiteY4-28" fmla="*/ 1318026 h 1400771"/>
              <a:gd name="connsiteX5-29" fmla="*/ 2443700 w 2443700"/>
              <a:gd name="connsiteY5-30" fmla="*/ 290286 h 1400771"/>
              <a:gd name="connsiteX0-31" fmla="*/ 1514785 w 2443700"/>
              <a:gd name="connsiteY0-32" fmla="*/ 0 h 1378476"/>
              <a:gd name="connsiteX1-33" fmla="*/ 809028 w 2443700"/>
              <a:gd name="connsiteY1-34" fmla="*/ 535215 h 1378476"/>
              <a:gd name="connsiteX2-35" fmla="*/ 5300 w 2443700"/>
              <a:gd name="connsiteY2-36" fmla="*/ 1161143 h 1378476"/>
              <a:gd name="connsiteX3-37" fmla="*/ 482457 w 2443700"/>
              <a:gd name="connsiteY3-38" fmla="*/ 1302659 h 1378476"/>
              <a:gd name="connsiteX4-39" fmla="*/ 1134853 w 2443700"/>
              <a:gd name="connsiteY4-40" fmla="*/ 1318026 h 1378476"/>
              <a:gd name="connsiteX5-41" fmla="*/ 2074012 w 2443700"/>
              <a:gd name="connsiteY5-42" fmla="*/ 593806 h 1378476"/>
              <a:gd name="connsiteX6" fmla="*/ 2443700 w 2443700"/>
              <a:gd name="connsiteY6" fmla="*/ 290286 h 1378476"/>
              <a:gd name="connsiteX0-43" fmla="*/ 1475003 w 2403918"/>
              <a:gd name="connsiteY0-44" fmla="*/ 0 h 1378476"/>
              <a:gd name="connsiteX1-45" fmla="*/ 769246 w 2403918"/>
              <a:gd name="connsiteY1-46" fmla="*/ 535215 h 1378476"/>
              <a:gd name="connsiteX2-47" fmla="*/ 5859 w 2403918"/>
              <a:gd name="connsiteY2-48" fmla="*/ 1067014 h 1378476"/>
              <a:gd name="connsiteX3-49" fmla="*/ 442675 w 2403918"/>
              <a:gd name="connsiteY3-50" fmla="*/ 1302659 h 1378476"/>
              <a:gd name="connsiteX4-51" fmla="*/ 1095071 w 2403918"/>
              <a:gd name="connsiteY4-52" fmla="*/ 1318026 h 1378476"/>
              <a:gd name="connsiteX5-53" fmla="*/ 2034230 w 2403918"/>
              <a:gd name="connsiteY5-54" fmla="*/ 593806 h 1378476"/>
              <a:gd name="connsiteX6-55" fmla="*/ 2403918 w 2403918"/>
              <a:gd name="connsiteY6-56" fmla="*/ 290286 h 1378476"/>
              <a:gd name="connsiteX0-57" fmla="*/ 1475003 w 2403918"/>
              <a:gd name="connsiteY0-58" fmla="*/ 0 h 1424526"/>
              <a:gd name="connsiteX1-59" fmla="*/ 769246 w 2403918"/>
              <a:gd name="connsiteY1-60" fmla="*/ 535215 h 1424526"/>
              <a:gd name="connsiteX2-61" fmla="*/ 5859 w 2403918"/>
              <a:gd name="connsiteY2-62" fmla="*/ 1067014 h 1424526"/>
              <a:gd name="connsiteX3-63" fmla="*/ 442675 w 2403918"/>
              <a:gd name="connsiteY3-64" fmla="*/ 1302659 h 1424526"/>
              <a:gd name="connsiteX4-65" fmla="*/ 1095071 w 2403918"/>
              <a:gd name="connsiteY4-66" fmla="*/ 1318026 h 1424526"/>
              <a:gd name="connsiteX5-67" fmla="*/ 2034230 w 2403918"/>
              <a:gd name="connsiteY5-68" fmla="*/ 593806 h 1424526"/>
              <a:gd name="connsiteX6-69" fmla="*/ 2403918 w 2403918"/>
              <a:gd name="connsiteY6-70" fmla="*/ 290286 h 1424526"/>
              <a:gd name="connsiteX0-71" fmla="*/ 1475921 w 2404836"/>
              <a:gd name="connsiteY0-72" fmla="*/ 0 h 1424526"/>
              <a:gd name="connsiteX1-73" fmla="*/ 770164 w 2404836"/>
              <a:gd name="connsiteY1-74" fmla="*/ 535215 h 1424526"/>
              <a:gd name="connsiteX2-75" fmla="*/ 6777 w 2404836"/>
              <a:gd name="connsiteY2-76" fmla="*/ 1067014 h 1424526"/>
              <a:gd name="connsiteX3-77" fmla="*/ 443593 w 2404836"/>
              <a:gd name="connsiteY3-78" fmla="*/ 1302659 h 1424526"/>
              <a:gd name="connsiteX4-79" fmla="*/ 1095989 w 2404836"/>
              <a:gd name="connsiteY4-80" fmla="*/ 1318026 h 1424526"/>
              <a:gd name="connsiteX5-81" fmla="*/ 2035148 w 2404836"/>
              <a:gd name="connsiteY5-82" fmla="*/ 593806 h 1424526"/>
              <a:gd name="connsiteX6-83" fmla="*/ 2404836 w 2404836"/>
              <a:gd name="connsiteY6-84" fmla="*/ 290286 h 1424526"/>
              <a:gd name="connsiteX0-85" fmla="*/ 1475921 w 2404836"/>
              <a:gd name="connsiteY0-86" fmla="*/ 0 h 1408999"/>
              <a:gd name="connsiteX1-87" fmla="*/ 770164 w 2404836"/>
              <a:gd name="connsiteY1-88" fmla="*/ 535215 h 1408999"/>
              <a:gd name="connsiteX2-89" fmla="*/ 6777 w 2404836"/>
              <a:gd name="connsiteY2-90" fmla="*/ 1067014 h 1408999"/>
              <a:gd name="connsiteX3-91" fmla="*/ 443593 w 2404836"/>
              <a:gd name="connsiteY3-92" fmla="*/ 1302659 h 1408999"/>
              <a:gd name="connsiteX4-93" fmla="*/ 1095989 w 2404836"/>
              <a:gd name="connsiteY4-94" fmla="*/ 1318026 h 1408999"/>
              <a:gd name="connsiteX5-95" fmla="*/ 2035148 w 2404836"/>
              <a:gd name="connsiteY5-96" fmla="*/ 593806 h 1408999"/>
              <a:gd name="connsiteX6-97" fmla="*/ 2404836 w 2404836"/>
              <a:gd name="connsiteY6-98" fmla="*/ 290286 h 1408999"/>
              <a:gd name="connsiteX0-99" fmla="*/ 1436506 w 2365421"/>
              <a:gd name="connsiteY0-100" fmla="*/ 0 h 1408999"/>
              <a:gd name="connsiteX1-101" fmla="*/ 730749 w 2365421"/>
              <a:gd name="connsiteY1-102" fmla="*/ 535215 h 1408999"/>
              <a:gd name="connsiteX2-103" fmla="*/ 7704 w 2365421"/>
              <a:gd name="connsiteY2-104" fmla="*/ 1107356 h 1408999"/>
              <a:gd name="connsiteX3-105" fmla="*/ 404178 w 2365421"/>
              <a:gd name="connsiteY3-106" fmla="*/ 1302659 h 1408999"/>
              <a:gd name="connsiteX4-107" fmla="*/ 1056574 w 2365421"/>
              <a:gd name="connsiteY4-108" fmla="*/ 1318026 h 1408999"/>
              <a:gd name="connsiteX5-109" fmla="*/ 1995733 w 2365421"/>
              <a:gd name="connsiteY5-110" fmla="*/ 593806 h 1408999"/>
              <a:gd name="connsiteX6-111" fmla="*/ 2365421 w 2365421"/>
              <a:gd name="connsiteY6-112" fmla="*/ 290286 h 1408999"/>
              <a:gd name="connsiteX0-113" fmla="*/ 1436506 w 2365421"/>
              <a:gd name="connsiteY0-114" fmla="*/ 0 h 1383508"/>
              <a:gd name="connsiteX1-115" fmla="*/ 730749 w 2365421"/>
              <a:gd name="connsiteY1-116" fmla="*/ 535215 h 1383508"/>
              <a:gd name="connsiteX2-117" fmla="*/ 7704 w 2365421"/>
              <a:gd name="connsiteY2-118" fmla="*/ 1107356 h 1383508"/>
              <a:gd name="connsiteX3-119" fmla="*/ 404178 w 2365421"/>
              <a:gd name="connsiteY3-120" fmla="*/ 1302659 h 1383508"/>
              <a:gd name="connsiteX4-121" fmla="*/ 1056574 w 2365421"/>
              <a:gd name="connsiteY4-122" fmla="*/ 1318026 h 1383508"/>
              <a:gd name="connsiteX5-123" fmla="*/ 1390616 w 2365421"/>
              <a:gd name="connsiteY5-124" fmla="*/ 1037560 h 1383508"/>
              <a:gd name="connsiteX6-125" fmla="*/ 1995733 w 2365421"/>
              <a:gd name="connsiteY6-126" fmla="*/ 593806 h 1383508"/>
              <a:gd name="connsiteX7" fmla="*/ 2365421 w 2365421"/>
              <a:gd name="connsiteY7" fmla="*/ 290286 h 1383508"/>
              <a:gd name="connsiteX0-127" fmla="*/ 1436506 w 2365421"/>
              <a:gd name="connsiteY0-128" fmla="*/ 0 h 1417030"/>
              <a:gd name="connsiteX1-129" fmla="*/ 730749 w 2365421"/>
              <a:gd name="connsiteY1-130" fmla="*/ 535215 h 1417030"/>
              <a:gd name="connsiteX2-131" fmla="*/ 7704 w 2365421"/>
              <a:gd name="connsiteY2-132" fmla="*/ 1107356 h 1417030"/>
              <a:gd name="connsiteX3-133" fmla="*/ 404178 w 2365421"/>
              <a:gd name="connsiteY3-134" fmla="*/ 1302659 h 1417030"/>
              <a:gd name="connsiteX4-135" fmla="*/ 935550 w 2365421"/>
              <a:gd name="connsiteY4-136" fmla="*/ 1385261 h 1417030"/>
              <a:gd name="connsiteX5-137" fmla="*/ 1390616 w 2365421"/>
              <a:gd name="connsiteY5-138" fmla="*/ 1037560 h 1417030"/>
              <a:gd name="connsiteX6-139" fmla="*/ 1995733 w 2365421"/>
              <a:gd name="connsiteY6-140" fmla="*/ 593806 h 1417030"/>
              <a:gd name="connsiteX7-141" fmla="*/ 2365421 w 2365421"/>
              <a:gd name="connsiteY7-142" fmla="*/ 290286 h 1417030"/>
              <a:gd name="connsiteX0-143" fmla="*/ 1436506 w 2365421"/>
              <a:gd name="connsiteY0-144" fmla="*/ 0 h 1417030"/>
              <a:gd name="connsiteX1-145" fmla="*/ 730749 w 2365421"/>
              <a:gd name="connsiteY1-146" fmla="*/ 535215 h 1417030"/>
              <a:gd name="connsiteX2-147" fmla="*/ 7704 w 2365421"/>
              <a:gd name="connsiteY2-148" fmla="*/ 1107356 h 1417030"/>
              <a:gd name="connsiteX3-149" fmla="*/ 404178 w 2365421"/>
              <a:gd name="connsiteY3-150" fmla="*/ 1302659 h 1417030"/>
              <a:gd name="connsiteX4-151" fmla="*/ 935550 w 2365421"/>
              <a:gd name="connsiteY4-152" fmla="*/ 1385261 h 1417030"/>
              <a:gd name="connsiteX5-153" fmla="*/ 1390616 w 2365421"/>
              <a:gd name="connsiteY5-154" fmla="*/ 1037560 h 1417030"/>
              <a:gd name="connsiteX6-155" fmla="*/ 2009180 w 2365421"/>
              <a:gd name="connsiteY6-156" fmla="*/ 540017 h 1417030"/>
              <a:gd name="connsiteX7-157" fmla="*/ 2365421 w 2365421"/>
              <a:gd name="connsiteY7-158" fmla="*/ 290286 h 1417030"/>
              <a:gd name="connsiteX0-159" fmla="*/ 1436506 w 2365421"/>
              <a:gd name="connsiteY0-160" fmla="*/ 0 h 1417030"/>
              <a:gd name="connsiteX1-161" fmla="*/ 730749 w 2365421"/>
              <a:gd name="connsiteY1-162" fmla="*/ 535215 h 1417030"/>
              <a:gd name="connsiteX2-163" fmla="*/ 7704 w 2365421"/>
              <a:gd name="connsiteY2-164" fmla="*/ 1107356 h 1417030"/>
              <a:gd name="connsiteX3-165" fmla="*/ 404178 w 2365421"/>
              <a:gd name="connsiteY3-166" fmla="*/ 1302659 h 1417030"/>
              <a:gd name="connsiteX4-167" fmla="*/ 833950 w 2365421"/>
              <a:gd name="connsiteY4-168" fmla="*/ 1385261 h 1417030"/>
              <a:gd name="connsiteX5-169" fmla="*/ 1390616 w 2365421"/>
              <a:gd name="connsiteY5-170" fmla="*/ 1037560 h 1417030"/>
              <a:gd name="connsiteX6-171" fmla="*/ 2009180 w 2365421"/>
              <a:gd name="connsiteY6-172" fmla="*/ 540017 h 1417030"/>
              <a:gd name="connsiteX7-173" fmla="*/ 2365421 w 2365421"/>
              <a:gd name="connsiteY7-174" fmla="*/ 290286 h 1417030"/>
              <a:gd name="connsiteX0-175" fmla="*/ 1430848 w 2359763"/>
              <a:gd name="connsiteY0-176" fmla="*/ 0 h 1417030"/>
              <a:gd name="connsiteX1-177" fmla="*/ 725091 w 2359763"/>
              <a:gd name="connsiteY1-178" fmla="*/ 535215 h 1417030"/>
              <a:gd name="connsiteX2-179" fmla="*/ 2046 w 2359763"/>
              <a:gd name="connsiteY2-180" fmla="*/ 1107356 h 1417030"/>
              <a:gd name="connsiteX3-181" fmla="*/ 398520 w 2359763"/>
              <a:gd name="connsiteY3-182" fmla="*/ 1302659 h 1417030"/>
              <a:gd name="connsiteX4-183" fmla="*/ 828292 w 2359763"/>
              <a:gd name="connsiteY4-184" fmla="*/ 1385261 h 1417030"/>
              <a:gd name="connsiteX5-185" fmla="*/ 1384958 w 2359763"/>
              <a:gd name="connsiteY5-186" fmla="*/ 1037560 h 1417030"/>
              <a:gd name="connsiteX6-187" fmla="*/ 2003522 w 2359763"/>
              <a:gd name="connsiteY6-188" fmla="*/ 540017 h 1417030"/>
              <a:gd name="connsiteX7-189" fmla="*/ 2359763 w 2359763"/>
              <a:gd name="connsiteY7-190" fmla="*/ 290286 h 14170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  <a:cxn ang="0">
                <a:pos x="connsiteX5-29" y="connsiteY5-30"/>
              </a:cxn>
              <a:cxn ang="0">
                <a:pos x="connsiteX6-55" y="connsiteY6-56"/>
              </a:cxn>
              <a:cxn ang="0">
                <a:pos x="connsiteX7-141" y="connsiteY7-142"/>
              </a:cxn>
            </a:cxnLst>
            <a:rect l="l" t="t" r="r" b="b"/>
            <a:pathLst>
              <a:path w="2359763" h="1417030">
                <a:moveTo>
                  <a:pt x="1430848" y="0"/>
                </a:moveTo>
                <a:cubicBezTo>
                  <a:pt x="1291451" y="97367"/>
                  <a:pt x="976672" y="341691"/>
                  <a:pt x="725091" y="535215"/>
                </a:cubicBezTo>
                <a:cubicBezTo>
                  <a:pt x="473510" y="728739"/>
                  <a:pt x="27445" y="1066535"/>
                  <a:pt x="2046" y="1107356"/>
                </a:cubicBezTo>
                <a:cubicBezTo>
                  <a:pt x="-23353" y="1148177"/>
                  <a:pt x="192332" y="1224965"/>
                  <a:pt x="398520" y="1302659"/>
                </a:cubicBezTo>
                <a:cubicBezTo>
                  <a:pt x="846755" y="1447588"/>
                  <a:pt x="663886" y="1429444"/>
                  <a:pt x="828292" y="1385261"/>
                </a:cubicBezTo>
                <a:cubicBezTo>
                  <a:pt x="992698" y="1341078"/>
                  <a:pt x="1228432" y="1158263"/>
                  <a:pt x="1384958" y="1037560"/>
                </a:cubicBezTo>
                <a:cubicBezTo>
                  <a:pt x="1541485" y="916857"/>
                  <a:pt x="1841055" y="678010"/>
                  <a:pt x="2003522" y="540017"/>
                </a:cubicBezTo>
                <a:cubicBezTo>
                  <a:pt x="2221663" y="368727"/>
                  <a:pt x="2289184" y="329667"/>
                  <a:pt x="2359763" y="290286"/>
                </a:cubicBezTo>
              </a:path>
            </a:pathLst>
          </a:custGeom>
          <a:ln w="190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555"/>
          </a:p>
        </p:txBody>
      </p:sp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5" t="41884" r="30798" b="31062"/>
          <a:stretch>
            <a:fillRect/>
          </a:stretch>
        </p:blipFill>
        <p:spPr>
          <a:xfrm>
            <a:off x="8321040" y="164465"/>
            <a:ext cx="452755" cy="466090"/>
          </a:xfrm>
          <a:prstGeom prst="ellipse">
            <a:avLst/>
          </a:prstGeom>
          <a:ln w="9525">
            <a:solidFill>
              <a:srgbClr val="0086AE"/>
            </a:solidFill>
          </a:ln>
        </p:spPr>
      </p:pic>
      <p:sp>
        <p:nvSpPr>
          <p:cNvPr id="80" name="任意多边形: 形状 70"/>
          <p:cNvSpPr/>
          <p:nvPr/>
        </p:nvSpPr>
        <p:spPr>
          <a:xfrm>
            <a:off x="8320405" y="249555"/>
            <a:ext cx="463550" cy="340995"/>
          </a:xfrm>
          <a:custGeom>
            <a:avLst/>
            <a:gdLst>
              <a:gd name="connsiteX0" fmla="*/ 550638 w 1365978"/>
              <a:gd name="connsiteY0" fmla="*/ 0 h 821055"/>
              <a:gd name="connsiteX1" fmla="*/ 1365978 w 1365978"/>
              <a:gd name="connsiteY1" fmla="*/ 299085 h 821055"/>
              <a:gd name="connsiteX2" fmla="*/ 621123 w 1365978"/>
              <a:gd name="connsiteY2" fmla="*/ 821055 h 821055"/>
              <a:gd name="connsiteX3" fmla="*/ 80332 w 1365978"/>
              <a:gd name="connsiteY3" fmla="*/ 721550 h 821055"/>
              <a:gd name="connsiteX4" fmla="*/ 55106 w 1365978"/>
              <a:gd name="connsiteY4" fmla="*/ 674791 h 821055"/>
              <a:gd name="connsiteX5" fmla="*/ 13802 w 1365978"/>
              <a:gd name="connsiteY5" fmla="*/ 540923 h 821055"/>
              <a:gd name="connsiteX6" fmla="*/ 0 w 1365978"/>
              <a:gd name="connsiteY6" fmla="*/ 403168 h 821055"/>
              <a:gd name="connsiteX0-1" fmla="*/ 550638 w 1376752"/>
              <a:gd name="connsiteY0-2" fmla="*/ 0 h 821055"/>
              <a:gd name="connsiteX1-3" fmla="*/ 1376752 w 1376752"/>
              <a:gd name="connsiteY1-4" fmla="*/ 334474 h 821055"/>
              <a:gd name="connsiteX2-5" fmla="*/ 621123 w 1376752"/>
              <a:gd name="connsiteY2-6" fmla="*/ 821055 h 821055"/>
              <a:gd name="connsiteX3-7" fmla="*/ 80332 w 1376752"/>
              <a:gd name="connsiteY3-8" fmla="*/ 721550 h 821055"/>
              <a:gd name="connsiteX4-9" fmla="*/ 55106 w 1376752"/>
              <a:gd name="connsiteY4-10" fmla="*/ 674791 h 821055"/>
              <a:gd name="connsiteX5-11" fmla="*/ 13802 w 1376752"/>
              <a:gd name="connsiteY5-12" fmla="*/ 540923 h 821055"/>
              <a:gd name="connsiteX6-13" fmla="*/ 0 w 1376752"/>
              <a:gd name="connsiteY6-14" fmla="*/ 403168 h 821055"/>
              <a:gd name="connsiteX7" fmla="*/ 550638 w 1376752"/>
              <a:gd name="connsiteY7" fmla="*/ 0 h 821055"/>
              <a:gd name="connsiteX0-15" fmla="*/ 550638 w 1376752"/>
              <a:gd name="connsiteY0-16" fmla="*/ 0 h 1080571"/>
              <a:gd name="connsiteX1-17" fmla="*/ 1376752 w 1376752"/>
              <a:gd name="connsiteY1-18" fmla="*/ 334474 h 1080571"/>
              <a:gd name="connsiteX2-19" fmla="*/ 319458 w 1376752"/>
              <a:gd name="connsiteY2-20" fmla="*/ 1080571 h 1080571"/>
              <a:gd name="connsiteX3-21" fmla="*/ 80332 w 1376752"/>
              <a:gd name="connsiteY3-22" fmla="*/ 721550 h 1080571"/>
              <a:gd name="connsiteX4-23" fmla="*/ 55106 w 1376752"/>
              <a:gd name="connsiteY4-24" fmla="*/ 674791 h 1080571"/>
              <a:gd name="connsiteX5-25" fmla="*/ 13802 w 1376752"/>
              <a:gd name="connsiteY5-26" fmla="*/ 540923 h 1080571"/>
              <a:gd name="connsiteX6-27" fmla="*/ 0 w 1376752"/>
              <a:gd name="connsiteY6-28" fmla="*/ 403168 h 1080571"/>
              <a:gd name="connsiteX7-29" fmla="*/ 550638 w 1376752"/>
              <a:gd name="connsiteY7-30" fmla="*/ 0 h 1080571"/>
              <a:gd name="connsiteX0-31" fmla="*/ 550638 w 1322884"/>
              <a:gd name="connsiteY0-32" fmla="*/ 0 h 1080571"/>
              <a:gd name="connsiteX1-33" fmla="*/ 1322884 w 1322884"/>
              <a:gd name="connsiteY1-34" fmla="*/ 334474 h 1080571"/>
              <a:gd name="connsiteX2-35" fmla="*/ 319458 w 1322884"/>
              <a:gd name="connsiteY2-36" fmla="*/ 1080571 h 1080571"/>
              <a:gd name="connsiteX3-37" fmla="*/ 80332 w 1322884"/>
              <a:gd name="connsiteY3-38" fmla="*/ 721550 h 1080571"/>
              <a:gd name="connsiteX4-39" fmla="*/ 55106 w 1322884"/>
              <a:gd name="connsiteY4-40" fmla="*/ 674791 h 1080571"/>
              <a:gd name="connsiteX5-41" fmla="*/ 13802 w 1322884"/>
              <a:gd name="connsiteY5-42" fmla="*/ 540923 h 1080571"/>
              <a:gd name="connsiteX6-43" fmla="*/ 0 w 1322884"/>
              <a:gd name="connsiteY6-44" fmla="*/ 403168 h 1080571"/>
              <a:gd name="connsiteX7-45" fmla="*/ 550638 w 1322884"/>
              <a:gd name="connsiteY7-46" fmla="*/ 0 h 1080571"/>
              <a:gd name="connsiteX0-47" fmla="*/ 518317 w 1322884"/>
              <a:gd name="connsiteY0-48" fmla="*/ 0 h 1115959"/>
              <a:gd name="connsiteX1-49" fmla="*/ 1322884 w 1322884"/>
              <a:gd name="connsiteY1-50" fmla="*/ 369862 h 1115959"/>
              <a:gd name="connsiteX2-51" fmla="*/ 319458 w 1322884"/>
              <a:gd name="connsiteY2-52" fmla="*/ 1115959 h 1115959"/>
              <a:gd name="connsiteX3-53" fmla="*/ 80332 w 1322884"/>
              <a:gd name="connsiteY3-54" fmla="*/ 756938 h 1115959"/>
              <a:gd name="connsiteX4-55" fmla="*/ 55106 w 1322884"/>
              <a:gd name="connsiteY4-56" fmla="*/ 710179 h 1115959"/>
              <a:gd name="connsiteX5-57" fmla="*/ 13802 w 1322884"/>
              <a:gd name="connsiteY5-58" fmla="*/ 576311 h 1115959"/>
              <a:gd name="connsiteX6-59" fmla="*/ 0 w 1322884"/>
              <a:gd name="connsiteY6-60" fmla="*/ 438556 h 1115959"/>
              <a:gd name="connsiteX7-61" fmla="*/ 518317 w 1322884"/>
              <a:gd name="connsiteY7-62" fmla="*/ 0 h 1115959"/>
              <a:gd name="connsiteX0-63" fmla="*/ 488928 w 1322884"/>
              <a:gd name="connsiteY0-64" fmla="*/ 0 h 1074318"/>
              <a:gd name="connsiteX1-65" fmla="*/ 1322884 w 1322884"/>
              <a:gd name="connsiteY1-66" fmla="*/ 328221 h 1074318"/>
              <a:gd name="connsiteX2-67" fmla="*/ 319458 w 1322884"/>
              <a:gd name="connsiteY2-68" fmla="*/ 1074318 h 1074318"/>
              <a:gd name="connsiteX3-69" fmla="*/ 80332 w 1322884"/>
              <a:gd name="connsiteY3-70" fmla="*/ 715297 h 1074318"/>
              <a:gd name="connsiteX4-71" fmla="*/ 55106 w 1322884"/>
              <a:gd name="connsiteY4-72" fmla="*/ 668538 h 1074318"/>
              <a:gd name="connsiteX5-73" fmla="*/ 13802 w 1322884"/>
              <a:gd name="connsiteY5-74" fmla="*/ 534670 h 1074318"/>
              <a:gd name="connsiteX6-75" fmla="*/ 0 w 1322884"/>
              <a:gd name="connsiteY6-76" fmla="*/ 396915 h 1074318"/>
              <a:gd name="connsiteX7-77" fmla="*/ 488928 w 1322884"/>
              <a:gd name="connsiteY7-78" fmla="*/ 0 h 1074318"/>
              <a:gd name="connsiteX0-79" fmla="*/ 488928 w 1322884"/>
              <a:gd name="connsiteY0-80" fmla="*/ 0 h 1074318"/>
              <a:gd name="connsiteX1-81" fmla="*/ 572377 w 1322884"/>
              <a:gd name="connsiteY1-82" fmla="*/ 11532 h 1074318"/>
              <a:gd name="connsiteX2-83" fmla="*/ 1322884 w 1322884"/>
              <a:gd name="connsiteY2-84" fmla="*/ 328221 h 1074318"/>
              <a:gd name="connsiteX3-85" fmla="*/ 319458 w 1322884"/>
              <a:gd name="connsiteY3-86" fmla="*/ 1074318 h 1074318"/>
              <a:gd name="connsiteX4-87" fmla="*/ 80332 w 1322884"/>
              <a:gd name="connsiteY4-88" fmla="*/ 715297 h 1074318"/>
              <a:gd name="connsiteX5-89" fmla="*/ 55106 w 1322884"/>
              <a:gd name="connsiteY5-90" fmla="*/ 668538 h 1074318"/>
              <a:gd name="connsiteX6-91" fmla="*/ 13802 w 1322884"/>
              <a:gd name="connsiteY6-92" fmla="*/ 534670 h 1074318"/>
              <a:gd name="connsiteX7-93" fmla="*/ 0 w 1322884"/>
              <a:gd name="connsiteY7-94" fmla="*/ 396915 h 1074318"/>
              <a:gd name="connsiteX8" fmla="*/ 488928 w 1322884"/>
              <a:gd name="connsiteY8" fmla="*/ 0 h 1074318"/>
              <a:gd name="connsiteX0-95" fmla="*/ 475126 w 1309082"/>
              <a:gd name="connsiteY0-96" fmla="*/ 0 h 1074318"/>
              <a:gd name="connsiteX1-97" fmla="*/ 558575 w 1309082"/>
              <a:gd name="connsiteY1-98" fmla="*/ 11532 h 1074318"/>
              <a:gd name="connsiteX2-99" fmla="*/ 1309082 w 1309082"/>
              <a:gd name="connsiteY2-100" fmla="*/ 328221 h 1074318"/>
              <a:gd name="connsiteX3-101" fmla="*/ 305656 w 1309082"/>
              <a:gd name="connsiteY3-102" fmla="*/ 1074318 h 1074318"/>
              <a:gd name="connsiteX4-103" fmla="*/ 66530 w 1309082"/>
              <a:gd name="connsiteY4-104" fmla="*/ 715297 h 1074318"/>
              <a:gd name="connsiteX5-105" fmla="*/ 41304 w 1309082"/>
              <a:gd name="connsiteY5-106" fmla="*/ 668538 h 1074318"/>
              <a:gd name="connsiteX6-107" fmla="*/ 0 w 1309082"/>
              <a:gd name="connsiteY6-108" fmla="*/ 534670 h 1074318"/>
              <a:gd name="connsiteX7-109" fmla="*/ 17315 w 1309082"/>
              <a:gd name="connsiteY7-110" fmla="*/ 376094 h 1074318"/>
              <a:gd name="connsiteX8-111" fmla="*/ 475126 w 1309082"/>
              <a:gd name="connsiteY8-112" fmla="*/ 0 h 1074318"/>
              <a:gd name="connsiteX0-113" fmla="*/ 457811 w 1291767"/>
              <a:gd name="connsiteY0-114" fmla="*/ 0 h 1074318"/>
              <a:gd name="connsiteX1-115" fmla="*/ 541260 w 1291767"/>
              <a:gd name="connsiteY1-116" fmla="*/ 11532 h 1074318"/>
              <a:gd name="connsiteX2-117" fmla="*/ 1291767 w 1291767"/>
              <a:gd name="connsiteY2-118" fmla="*/ 328221 h 1074318"/>
              <a:gd name="connsiteX3-119" fmla="*/ 288341 w 1291767"/>
              <a:gd name="connsiteY3-120" fmla="*/ 1074318 h 1074318"/>
              <a:gd name="connsiteX4-121" fmla="*/ 49215 w 1291767"/>
              <a:gd name="connsiteY4-122" fmla="*/ 715297 h 1074318"/>
              <a:gd name="connsiteX5-123" fmla="*/ 23989 w 1291767"/>
              <a:gd name="connsiteY5-124" fmla="*/ 668538 h 1074318"/>
              <a:gd name="connsiteX6-125" fmla="*/ 6023 w 1291767"/>
              <a:gd name="connsiteY6-126" fmla="*/ 531830 h 1074318"/>
              <a:gd name="connsiteX7-127" fmla="*/ 0 w 1291767"/>
              <a:gd name="connsiteY7-128" fmla="*/ 376094 h 1074318"/>
              <a:gd name="connsiteX8-129" fmla="*/ 457811 w 1291767"/>
              <a:gd name="connsiteY8-130" fmla="*/ 0 h 1074318"/>
              <a:gd name="connsiteX0-131" fmla="*/ 457811 w 1291767"/>
              <a:gd name="connsiteY0-132" fmla="*/ 0 h 1074318"/>
              <a:gd name="connsiteX1-133" fmla="*/ 541260 w 1291767"/>
              <a:gd name="connsiteY1-134" fmla="*/ 11532 h 1074318"/>
              <a:gd name="connsiteX2-135" fmla="*/ 1291767 w 1291767"/>
              <a:gd name="connsiteY2-136" fmla="*/ 328221 h 1074318"/>
              <a:gd name="connsiteX3-137" fmla="*/ 288341 w 1291767"/>
              <a:gd name="connsiteY3-138" fmla="*/ 1074318 h 1074318"/>
              <a:gd name="connsiteX4-139" fmla="*/ 49215 w 1291767"/>
              <a:gd name="connsiteY4-140" fmla="*/ 715297 h 1074318"/>
              <a:gd name="connsiteX5-141" fmla="*/ 36955 w 1291767"/>
              <a:gd name="connsiteY5-142" fmla="*/ 669484 h 1074318"/>
              <a:gd name="connsiteX6-143" fmla="*/ 6023 w 1291767"/>
              <a:gd name="connsiteY6-144" fmla="*/ 531830 h 1074318"/>
              <a:gd name="connsiteX7-145" fmla="*/ 0 w 1291767"/>
              <a:gd name="connsiteY7-146" fmla="*/ 376094 h 1074318"/>
              <a:gd name="connsiteX8-147" fmla="*/ 457811 w 1291767"/>
              <a:gd name="connsiteY8-148" fmla="*/ 0 h 1074318"/>
              <a:gd name="connsiteX0-149" fmla="*/ 457811 w 1291767"/>
              <a:gd name="connsiteY0-150" fmla="*/ 0 h 1074318"/>
              <a:gd name="connsiteX1-151" fmla="*/ 541260 w 1291767"/>
              <a:gd name="connsiteY1-152" fmla="*/ 11532 h 1074318"/>
              <a:gd name="connsiteX2-153" fmla="*/ 1291767 w 1291767"/>
              <a:gd name="connsiteY2-154" fmla="*/ 328221 h 1074318"/>
              <a:gd name="connsiteX3-155" fmla="*/ 288341 w 1291767"/>
              <a:gd name="connsiteY3-156" fmla="*/ 1074318 h 1074318"/>
              <a:gd name="connsiteX4-157" fmla="*/ 49215 w 1291767"/>
              <a:gd name="connsiteY4-158" fmla="*/ 715297 h 1074318"/>
              <a:gd name="connsiteX5-159" fmla="*/ 36955 w 1291767"/>
              <a:gd name="connsiteY5-160" fmla="*/ 669484 h 1074318"/>
              <a:gd name="connsiteX6-161" fmla="*/ 6023 w 1291767"/>
              <a:gd name="connsiteY6-162" fmla="*/ 531830 h 1074318"/>
              <a:gd name="connsiteX7-163" fmla="*/ 0 w 1291767"/>
              <a:gd name="connsiteY7-164" fmla="*/ 376094 h 1074318"/>
              <a:gd name="connsiteX8-165" fmla="*/ 457811 w 1291767"/>
              <a:gd name="connsiteY8-166" fmla="*/ 0 h 1074318"/>
              <a:gd name="connsiteX0-167" fmla="*/ 457811 w 1291767"/>
              <a:gd name="connsiteY0-168" fmla="*/ 0 h 1056336"/>
              <a:gd name="connsiteX1-169" fmla="*/ 541260 w 1291767"/>
              <a:gd name="connsiteY1-170" fmla="*/ 11532 h 1056336"/>
              <a:gd name="connsiteX2-171" fmla="*/ 1291767 w 1291767"/>
              <a:gd name="connsiteY2-172" fmla="*/ 328221 h 1056336"/>
              <a:gd name="connsiteX3-173" fmla="*/ 309086 w 1291767"/>
              <a:gd name="connsiteY3-174" fmla="*/ 1056336 h 1056336"/>
              <a:gd name="connsiteX4-175" fmla="*/ 49215 w 1291767"/>
              <a:gd name="connsiteY4-176" fmla="*/ 715297 h 1056336"/>
              <a:gd name="connsiteX5-177" fmla="*/ 36955 w 1291767"/>
              <a:gd name="connsiteY5-178" fmla="*/ 669484 h 1056336"/>
              <a:gd name="connsiteX6-179" fmla="*/ 6023 w 1291767"/>
              <a:gd name="connsiteY6-180" fmla="*/ 531830 h 1056336"/>
              <a:gd name="connsiteX7-181" fmla="*/ 0 w 1291767"/>
              <a:gd name="connsiteY7-182" fmla="*/ 376094 h 1056336"/>
              <a:gd name="connsiteX8-183" fmla="*/ 457811 w 1291767"/>
              <a:gd name="connsiteY8-184" fmla="*/ 0 h 1056336"/>
              <a:gd name="connsiteX0-185" fmla="*/ 457811 w 1291767"/>
              <a:gd name="connsiteY0-186" fmla="*/ 0 h 1056336"/>
              <a:gd name="connsiteX1-187" fmla="*/ 541260 w 1291767"/>
              <a:gd name="connsiteY1-188" fmla="*/ 11532 h 1056336"/>
              <a:gd name="connsiteX2-189" fmla="*/ 1291767 w 1291767"/>
              <a:gd name="connsiteY2-190" fmla="*/ 328221 h 1056336"/>
              <a:gd name="connsiteX3-191" fmla="*/ 309086 w 1291767"/>
              <a:gd name="connsiteY3-192" fmla="*/ 1056336 h 1056336"/>
              <a:gd name="connsiteX4-193" fmla="*/ 49215 w 1291767"/>
              <a:gd name="connsiteY4-194" fmla="*/ 715297 h 1056336"/>
              <a:gd name="connsiteX5-195" fmla="*/ 36955 w 1291767"/>
              <a:gd name="connsiteY5-196" fmla="*/ 669484 h 1056336"/>
              <a:gd name="connsiteX6-197" fmla="*/ 6023 w 1291767"/>
              <a:gd name="connsiteY6-198" fmla="*/ 531830 h 1056336"/>
              <a:gd name="connsiteX7-199" fmla="*/ 0 w 1291767"/>
              <a:gd name="connsiteY7-200" fmla="*/ 376094 h 1056336"/>
              <a:gd name="connsiteX8-201" fmla="*/ 457811 w 1291767"/>
              <a:gd name="connsiteY8-202" fmla="*/ 0 h 1056336"/>
              <a:gd name="connsiteX0-203" fmla="*/ 457811 w 1291767"/>
              <a:gd name="connsiteY0-204" fmla="*/ 0 h 1056336"/>
              <a:gd name="connsiteX1-205" fmla="*/ 541260 w 1291767"/>
              <a:gd name="connsiteY1-206" fmla="*/ 11532 h 1056336"/>
              <a:gd name="connsiteX2-207" fmla="*/ 1291767 w 1291767"/>
              <a:gd name="connsiteY2-208" fmla="*/ 328221 h 1056336"/>
              <a:gd name="connsiteX3-209" fmla="*/ 309086 w 1291767"/>
              <a:gd name="connsiteY3-210" fmla="*/ 1056336 h 1056336"/>
              <a:gd name="connsiteX4-211" fmla="*/ 49215 w 1291767"/>
              <a:gd name="connsiteY4-212" fmla="*/ 715297 h 1056336"/>
              <a:gd name="connsiteX5-213" fmla="*/ 36955 w 1291767"/>
              <a:gd name="connsiteY5-214" fmla="*/ 669484 h 1056336"/>
              <a:gd name="connsiteX6-215" fmla="*/ 6023 w 1291767"/>
              <a:gd name="connsiteY6-216" fmla="*/ 531830 h 1056336"/>
              <a:gd name="connsiteX7-217" fmla="*/ 0 w 1291767"/>
              <a:gd name="connsiteY7-218" fmla="*/ 376094 h 1056336"/>
              <a:gd name="connsiteX8-219" fmla="*/ 457811 w 1291767"/>
              <a:gd name="connsiteY8-220" fmla="*/ 0 h 1056336"/>
              <a:gd name="connsiteX0-1-1" fmla="*/ 457811 w 1270859"/>
              <a:gd name="connsiteY0-2-2" fmla="*/ 0 h 1056336"/>
              <a:gd name="connsiteX1-3-3" fmla="*/ 541260 w 1270859"/>
              <a:gd name="connsiteY1-4-4" fmla="*/ 11532 h 1056336"/>
              <a:gd name="connsiteX2-5-5" fmla="*/ 1270859 w 1270859"/>
              <a:gd name="connsiteY2-6-6" fmla="*/ 352870 h 1056336"/>
              <a:gd name="connsiteX3-7-7" fmla="*/ 309086 w 1270859"/>
              <a:gd name="connsiteY3-8-8" fmla="*/ 1056336 h 1056336"/>
              <a:gd name="connsiteX4-9-9" fmla="*/ 49215 w 1270859"/>
              <a:gd name="connsiteY4-10-10" fmla="*/ 715297 h 1056336"/>
              <a:gd name="connsiteX5-11-11" fmla="*/ 36955 w 1270859"/>
              <a:gd name="connsiteY5-12-12" fmla="*/ 669484 h 1056336"/>
              <a:gd name="connsiteX6-13-13" fmla="*/ 6023 w 1270859"/>
              <a:gd name="connsiteY6-14-14" fmla="*/ 531830 h 1056336"/>
              <a:gd name="connsiteX7-15" fmla="*/ 0 w 1270859"/>
              <a:gd name="connsiteY7-16" fmla="*/ 376094 h 1056336"/>
              <a:gd name="connsiteX8-17" fmla="*/ 457811 w 1270859"/>
              <a:gd name="connsiteY8-18" fmla="*/ 0 h 1056336"/>
              <a:gd name="connsiteX0-19" fmla="*/ 451788 w 1264836"/>
              <a:gd name="connsiteY0-20" fmla="*/ 0 h 1056336"/>
              <a:gd name="connsiteX1-21" fmla="*/ 535237 w 1264836"/>
              <a:gd name="connsiteY1-22" fmla="*/ 11532 h 1056336"/>
              <a:gd name="connsiteX2-23" fmla="*/ 1264836 w 1264836"/>
              <a:gd name="connsiteY2-24" fmla="*/ 352870 h 1056336"/>
              <a:gd name="connsiteX3-25" fmla="*/ 303063 w 1264836"/>
              <a:gd name="connsiteY3-26" fmla="*/ 1056336 h 1056336"/>
              <a:gd name="connsiteX4-27" fmla="*/ 43192 w 1264836"/>
              <a:gd name="connsiteY4-28" fmla="*/ 715297 h 1056336"/>
              <a:gd name="connsiteX5-29" fmla="*/ 30932 w 1264836"/>
              <a:gd name="connsiteY5-30" fmla="*/ 669484 h 1056336"/>
              <a:gd name="connsiteX6-31" fmla="*/ 0 w 1264836"/>
              <a:gd name="connsiteY6-32" fmla="*/ 531830 h 1056336"/>
              <a:gd name="connsiteX7-33" fmla="*/ 77609 w 1264836"/>
              <a:gd name="connsiteY7-34" fmla="*/ 272569 h 1056336"/>
              <a:gd name="connsiteX8-35" fmla="*/ 451788 w 1264836"/>
              <a:gd name="connsiteY8-36" fmla="*/ 0 h 1056336"/>
              <a:gd name="connsiteX0-37" fmla="*/ 451788 w 1264836"/>
              <a:gd name="connsiteY0-38" fmla="*/ 0 h 1056336"/>
              <a:gd name="connsiteX1-39" fmla="*/ 535237 w 1264836"/>
              <a:gd name="connsiteY1-40" fmla="*/ 11532 h 1056336"/>
              <a:gd name="connsiteX2-41" fmla="*/ 1264836 w 1264836"/>
              <a:gd name="connsiteY2-42" fmla="*/ 352870 h 1056336"/>
              <a:gd name="connsiteX3-43" fmla="*/ 303063 w 1264836"/>
              <a:gd name="connsiteY3-44" fmla="*/ 1056336 h 1056336"/>
              <a:gd name="connsiteX4-45" fmla="*/ 43192 w 1264836"/>
              <a:gd name="connsiteY4-46" fmla="*/ 715297 h 1056336"/>
              <a:gd name="connsiteX5-47" fmla="*/ 30932 w 1264836"/>
              <a:gd name="connsiteY5-48" fmla="*/ 669484 h 1056336"/>
              <a:gd name="connsiteX6-49" fmla="*/ 0 w 1264836"/>
              <a:gd name="connsiteY6-50" fmla="*/ 531830 h 1056336"/>
              <a:gd name="connsiteX7-51" fmla="*/ 77609 w 1264836"/>
              <a:gd name="connsiteY7-52" fmla="*/ 272569 h 1056336"/>
              <a:gd name="connsiteX8-53" fmla="*/ 451788 w 1264836"/>
              <a:gd name="connsiteY8-54" fmla="*/ 0 h 1056336"/>
              <a:gd name="connsiteX0-55" fmla="*/ 425328 w 1238376"/>
              <a:gd name="connsiteY0-56" fmla="*/ 0 h 1056336"/>
              <a:gd name="connsiteX1-57" fmla="*/ 508777 w 1238376"/>
              <a:gd name="connsiteY1-58" fmla="*/ 11532 h 1056336"/>
              <a:gd name="connsiteX2-59" fmla="*/ 1238376 w 1238376"/>
              <a:gd name="connsiteY2-60" fmla="*/ 352870 h 1056336"/>
              <a:gd name="connsiteX3-61" fmla="*/ 276603 w 1238376"/>
              <a:gd name="connsiteY3-62" fmla="*/ 1056336 h 1056336"/>
              <a:gd name="connsiteX4-63" fmla="*/ 16732 w 1238376"/>
              <a:gd name="connsiteY4-64" fmla="*/ 715297 h 1056336"/>
              <a:gd name="connsiteX5-65" fmla="*/ 4472 w 1238376"/>
              <a:gd name="connsiteY5-66" fmla="*/ 669484 h 1056336"/>
              <a:gd name="connsiteX6-67" fmla="*/ 19537 w 1238376"/>
              <a:gd name="connsiteY6-68" fmla="*/ 462814 h 1056336"/>
              <a:gd name="connsiteX7-69" fmla="*/ 51149 w 1238376"/>
              <a:gd name="connsiteY7-70" fmla="*/ 272569 h 1056336"/>
              <a:gd name="connsiteX8-71" fmla="*/ 425328 w 1238376"/>
              <a:gd name="connsiteY8-72" fmla="*/ 0 h 1056336"/>
              <a:gd name="connsiteX0-73" fmla="*/ 408596 w 1221644"/>
              <a:gd name="connsiteY0-74" fmla="*/ 0 h 1056336"/>
              <a:gd name="connsiteX1-75" fmla="*/ 492045 w 1221644"/>
              <a:gd name="connsiteY1-76" fmla="*/ 11532 h 1056336"/>
              <a:gd name="connsiteX2-77" fmla="*/ 1221644 w 1221644"/>
              <a:gd name="connsiteY2-78" fmla="*/ 352870 h 1056336"/>
              <a:gd name="connsiteX3-79" fmla="*/ 259871 w 1221644"/>
              <a:gd name="connsiteY3-80" fmla="*/ 1056336 h 1056336"/>
              <a:gd name="connsiteX4-81" fmla="*/ 0 w 1221644"/>
              <a:gd name="connsiteY4-82" fmla="*/ 715297 h 1056336"/>
              <a:gd name="connsiteX5-83" fmla="*/ 21193 w 1221644"/>
              <a:gd name="connsiteY5-84" fmla="*/ 659625 h 1056336"/>
              <a:gd name="connsiteX6-85" fmla="*/ 2805 w 1221644"/>
              <a:gd name="connsiteY6-86" fmla="*/ 462814 h 1056336"/>
              <a:gd name="connsiteX7-87" fmla="*/ 34417 w 1221644"/>
              <a:gd name="connsiteY7-88" fmla="*/ 272569 h 1056336"/>
              <a:gd name="connsiteX8-89" fmla="*/ 408596 w 1221644"/>
              <a:gd name="connsiteY8-90" fmla="*/ 0 h 1056336"/>
              <a:gd name="connsiteX0-91" fmla="*/ 405791 w 1218839"/>
              <a:gd name="connsiteY0-92" fmla="*/ 0 h 1056336"/>
              <a:gd name="connsiteX1-93" fmla="*/ 489240 w 1218839"/>
              <a:gd name="connsiteY1-94" fmla="*/ 11532 h 1056336"/>
              <a:gd name="connsiteX2-95" fmla="*/ 1218839 w 1218839"/>
              <a:gd name="connsiteY2-96" fmla="*/ 352870 h 1056336"/>
              <a:gd name="connsiteX3-97" fmla="*/ 257066 w 1218839"/>
              <a:gd name="connsiteY3-98" fmla="*/ 1056336 h 1056336"/>
              <a:gd name="connsiteX4-99" fmla="*/ 39011 w 1218839"/>
              <a:gd name="connsiteY4-100" fmla="*/ 720227 h 1056336"/>
              <a:gd name="connsiteX5-101" fmla="*/ 18388 w 1218839"/>
              <a:gd name="connsiteY5-102" fmla="*/ 659625 h 1056336"/>
              <a:gd name="connsiteX6-103" fmla="*/ 0 w 1218839"/>
              <a:gd name="connsiteY6-104" fmla="*/ 462814 h 1056336"/>
              <a:gd name="connsiteX7-105" fmla="*/ 31612 w 1218839"/>
              <a:gd name="connsiteY7-106" fmla="*/ 272569 h 1056336"/>
              <a:gd name="connsiteX8-107" fmla="*/ 405791 w 1218839"/>
              <a:gd name="connsiteY8-108" fmla="*/ 0 h 1056336"/>
              <a:gd name="connsiteX0-109" fmla="*/ 405791 w 1218839"/>
              <a:gd name="connsiteY0-110" fmla="*/ 0 h 1056336"/>
              <a:gd name="connsiteX1-111" fmla="*/ 489240 w 1218839"/>
              <a:gd name="connsiteY1-112" fmla="*/ 11532 h 1056336"/>
              <a:gd name="connsiteX2-113" fmla="*/ 1218839 w 1218839"/>
              <a:gd name="connsiteY2-114" fmla="*/ 352870 h 1056336"/>
              <a:gd name="connsiteX3-115" fmla="*/ 257066 w 1218839"/>
              <a:gd name="connsiteY3-116" fmla="*/ 1056336 h 1056336"/>
              <a:gd name="connsiteX4-117" fmla="*/ 39011 w 1218839"/>
              <a:gd name="connsiteY4-118" fmla="*/ 720227 h 1056336"/>
              <a:gd name="connsiteX5-119" fmla="*/ 18388 w 1218839"/>
              <a:gd name="connsiteY5-120" fmla="*/ 659625 h 1056336"/>
              <a:gd name="connsiteX6-121" fmla="*/ 0 w 1218839"/>
              <a:gd name="connsiteY6-122" fmla="*/ 462814 h 1056336"/>
              <a:gd name="connsiteX7-123" fmla="*/ 10704 w 1218839"/>
              <a:gd name="connsiteY7-124" fmla="*/ 272569 h 1056336"/>
              <a:gd name="connsiteX8-125" fmla="*/ 405791 w 1218839"/>
              <a:gd name="connsiteY8-126" fmla="*/ 0 h 1056336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  <a:cxn ang="0">
                <a:pos x="connsiteX5-11-11" y="connsiteY5-12-12"/>
              </a:cxn>
              <a:cxn ang="0">
                <a:pos x="connsiteX6-13-13" y="connsiteY6-14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218839" h="1056336">
                <a:moveTo>
                  <a:pt x="405791" y="0"/>
                </a:moveTo>
                <a:cubicBezTo>
                  <a:pt x="429574" y="9838"/>
                  <a:pt x="465457" y="1694"/>
                  <a:pt x="489240" y="11532"/>
                </a:cubicBezTo>
                <a:lnTo>
                  <a:pt x="1218839" y="352870"/>
                </a:lnTo>
                <a:lnTo>
                  <a:pt x="257066" y="1056336"/>
                </a:lnTo>
                <a:cubicBezTo>
                  <a:pt x="145375" y="977357"/>
                  <a:pt x="91925" y="878703"/>
                  <a:pt x="39011" y="720227"/>
                </a:cubicBezTo>
                <a:lnTo>
                  <a:pt x="18388" y="659625"/>
                </a:lnTo>
                <a:cubicBezTo>
                  <a:pt x="453" y="616964"/>
                  <a:pt x="9443" y="509239"/>
                  <a:pt x="0" y="462814"/>
                </a:cubicBezTo>
                <a:lnTo>
                  <a:pt x="10704" y="272569"/>
                </a:lnTo>
                <a:cubicBezTo>
                  <a:pt x="93614" y="265519"/>
                  <a:pt x="281065" y="90856"/>
                  <a:pt x="405791" y="0"/>
                </a:cubicBezTo>
                <a:close/>
              </a:path>
            </a:pathLst>
          </a:custGeom>
          <a:solidFill>
            <a:srgbClr val="4FD1FF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7865" dirty="0"/>
          </a:p>
        </p:txBody>
      </p:sp>
      <p:cxnSp>
        <p:nvCxnSpPr>
          <p:cNvPr id="82" name="直接连接符 81"/>
          <p:cNvCxnSpPr/>
          <p:nvPr/>
        </p:nvCxnSpPr>
        <p:spPr>
          <a:xfrm>
            <a:off x="8428990" y="340360"/>
            <a:ext cx="243205" cy="88900"/>
          </a:xfrm>
          <a:prstGeom prst="line">
            <a:avLst/>
          </a:prstGeom>
          <a:ln w="12700">
            <a:solidFill>
              <a:srgbClr val="0086A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等腰三角形 82"/>
          <p:cNvSpPr/>
          <p:nvPr/>
        </p:nvSpPr>
        <p:spPr>
          <a:xfrm rot="17586432">
            <a:off x="8422640" y="330835"/>
            <a:ext cx="15875" cy="16510"/>
          </a:xfrm>
          <a:prstGeom prst="triangle">
            <a:avLst/>
          </a:prstGeom>
          <a:solidFill>
            <a:srgbClr val="00B0F0"/>
          </a:solidFill>
          <a:ln>
            <a:solidFill>
              <a:srgbClr val="008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65"/>
          </a:p>
        </p:txBody>
      </p:sp>
      <p:sp>
        <p:nvSpPr>
          <p:cNvPr id="84" name="等腰三角形 83"/>
          <p:cNvSpPr/>
          <p:nvPr/>
        </p:nvSpPr>
        <p:spPr>
          <a:xfrm rot="6695083">
            <a:off x="8658225" y="421640"/>
            <a:ext cx="15875" cy="14605"/>
          </a:xfrm>
          <a:prstGeom prst="triangle">
            <a:avLst/>
          </a:prstGeom>
          <a:solidFill>
            <a:srgbClr val="00B0F0"/>
          </a:solidFill>
          <a:ln>
            <a:solidFill>
              <a:srgbClr val="008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65"/>
          </a:p>
        </p:txBody>
      </p:sp>
      <p:sp>
        <p:nvSpPr>
          <p:cNvPr id="85" name="任意多边形 84"/>
          <p:cNvSpPr/>
          <p:nvPr/>
        </p:nvSpPr>
        <p:spPr>
          <a:xfrm>
            <a:off x="8362315" y="248920"/>
            <a:ext cx="411480" cy="169545"/>
          </a:xfrm>
          <a:custGeom>
            <a:avLst/>
            <a:gdLst>
              <a:gd name="connsiteX0" fmla="*/ 0 w 3820622"/>
              <a:gd name="connsiteY0" fmla="*/ 676515 h 1759727"/>
              <a:gd name="connsiteX1" fmla="*/ 309489 w 3820622"/>
              <a:gd name="connsiteY1" fmla="*/ 718718 h 1759727"/>
              <a:gd name="connsiteX2" fmla="*/ 1195754 w 3820622"/>
              <a:gd name="connsiteY2" fmla="*/ 156010 h 1759727"/>
              <a:gd name="connsiteX3" fmla="*/ 1659988 w 3820622"/>
              <a:gd name="connsiteY3" fmla="*/ 57536 h 1759727"/>
              <a:gd name="connsiteX4" fmla="*/ 3770142 w 3820622"/>
              <a:gd name="connsiteY4" fmla="*/ 943801 h 1759727"/>
              <a:gd name="connsiteX5" fmla="*/ 3179299 w 3820622"/>
              <a:gd name="connsiteY5" fmla="*/ 1393967 h 1759727"/>
              <a:gd name="connsiteX6" fmla="*/ 3376246 w 3820622"/>
              <a:gd name="connsiteY6" fmla="*/ 1576847 h 1759727"/>
              <a:gd name="connsiteX7" fmla="*/ 3756074 w 3820622"/>
              <a:gd name="connsiteY7" fmla="*/ 1759727 h 1759727"/>
              <a:gd name="connsiteX0-1" fmla="*/ 0 w 3799662"/>
              <a:gd name="connsiteY0-2" fmla="*/ 694855 h 1759727"/>
              <a:gd name="connsiteX1-3" fmla="*/ 288529 w 3799662"/>
              <a:gd name="connsiteY1-4" fmla="*/ 718718 h 1759727"/>
              <a:gd name="connsiteX2-5" fmla="*/ 1174794 w 3799662"/>
              <a:gd name="connsiteY2-6" fmla="*/ 156010 h 1759727"/>
              <a:gd name="connsiteX3-7" fmla="*/ 1639028 w 3799662"/>
              <a:gd name="connsiteY3-8" fmla="*/ 57536 h 1759727"/>
              <a:gd name="connsiteX4-9" fmla="*/ 3749182 w 3799662"/>
              <a:gd name="connsiteY4-10" fmla="*/ 943801 h 1759727"/>
              <a:gd name="connsiteX5-11" fmla="*/ 3158339 w 3799662"/>
              <a:gd name="connsiteY5-12" fmla="*/ 1393967 h 1759727"/>
              <a:gd name="connsiteX6-13" fmla="*/ 3355286 w 3799662"/>
              <a:gd name="connsiteY6-14" fmla="*/ 1576847 h 1759727"/>
              <a:gd name="connsiteX7-15" fmla="*/ 3735114 w 3799662"/>
              <a:gd name="connsiteY7-16" fmla="*/ 1759727 h 1759727"/>
              <a:gd name="connsiteX0-17" fmla="*/ 0 w 3799662"/>
              <a:gd name="connsiteY0-18" fmla="*/ 692385 h 1757257"/>
              <a:gd name="connsiteX1-19" fmla="*/ 409051 w 3799662"/>
              <a:gd name="connsiteY1-20" fmla="*/ 640266 h 1757257"/>
              <a:gd name="connsiteX2-21" fmla="*/ 1174794 w 3799662"/>
              <a:gd name="connsiteY2-22" fmla="*/ 153540 h 1757257"/>
              <a:gd name="connsiteX3-23" fmla="*/ 1639028 w 3799662"/>
              <a:gd name="connsiteY3-24" fmla="*/ 55066 h 1757257"/>
              <a:gd name="connsiteX4-25" fmla="*/ 3749182 w 3799662"/>
              <a:gd name="connsiteY4-26" fmla="*/ 941331 h 1757257"/>
              <a:gd name="connsiteX5-27" fmla="*/ 3158339 w 3799662"/>
              <a:gd name="connsiteY5-28" fmla="*/ 1391497 h 1757257"/>
              <a:gd name="connsiteX6-29" fmla="*/ 3355286 w 3799662"/>
              <a:gd name="connsiteY6-30" fmla="*/ 1574377 h 1757257"/>
              <a:gd name="connsiteX7-31" fmla="*/ 3735114 w 3799662"/>
              <a:gd name="connsiteY7-32" fmla="*/ 1757257 h 1757257"/>
              <a:gd name="connsiteX0-33" fmla="*/ 0 w 3799662"/>
              <a:gd name="connsiteY0-34" fmla="*/ 693473 h 1758345"/>
              <a:gd name="connsiteX1-35" fmla="*/ 422151 w 3799662"/>
              <a:gd name="connsiteY1-36" fmla="*/ 675415 h 1758345"/>
              <a:gd name="connsiteX2-37" fmla="*/ 1174794 w 3799662"/>
              <a:gd name="connsiteY2-38" fmla="*/ 154628 h 1758345"/>
              <a:gd name="connsiteX3-39" fmla="*/ 1639028 w 3799662"/>
              <a:gd name="connsiteY3-40" fmla="*/ 56154 h 1758345"/>
              <a:gd name="connsiteX4-41" fmla="*/ 3749182 w 3799662"/>
              <a:gd name="connsiteY4-42" fmla="*/ 942419 h 1758345"/>
              <a:gd name="connsiteX5-43" fmla="*/ 3158339 w 3799662"/>
              <a:gd name="connsiteY5-44" fmla="*/ 1392585 h 1758345"/>
              <a:gd name="connsiteX6-45" fmla="*/ 3355286 w 3799662"/>
              <a:gd name="connsiteY6-46" fmla="*/ 1575465 h 1758345"/>
              <a:gd name="connsiteX7-47" fmla="*/ 3735114 w 3799662"/>
              <a:gd name="connsiteY7-48" fmla="*/ 1758345 h 1758345"/>
              <a:gd name="connsiteX0-49" fmla="*/ 0 w 3799662"/>
              <a:gd name="connsiteY0-50" fmla="*/ 693473 h 1758345"/>
              <a:gd name="connsiteX1-51" fmla="*/ 422151 w 3799662"/>
              <a:gd name="connsiteY1-52" fmla="*/ 675415 h 1758345"/>
              <a:gd name="connsiteX2-53" fmla="*/ 1174794 w 3799662"/>
              <a:gd name="connsiteY2-54" fmla="*/ 154628 h 1758345"/>
              <a:gd name="connsiteX3-55" fmla="*/ 1639028 w 3799662"/>
              <a:gd name="connsiteY3-56" fmla="*/ 56154 h 1758345"/>
              <a:gd name="connsiteX4-57" fmla="*/ 3749182 w 3799662"/>
              <a:gd name="connsiteY4-58" fmla="*/ 942419 h 1758345"/>
              <a:gd name="connsiteX5-59" fmla="*/ 3158339 w 3799662"/>
              <a:gd name="connsiteY5-60" fmla="*/ 1392585 h 1758345"/>
              <a:gd name="connsiteX6-61" fmla="*/ 3355286 w 3799662"/>
              <a:gd name="connsiteY6-62" fmla="*/ 1575465 h 1758345"/>
              <a:gd name="connsiteX7-63" fmla="*/ 3735114 w 3799662"/>
              <a:gd name="connsiteY7-64" fmla="*/ 1758345 h 1758345"/>
              <a:gd name="connsiteX0-65" fmla="*/ 0 w 3799662"/>
              <a:gd name="connsiteY0-66" fmla="*/ 702742 h 1767614"/>
              <a:gd name="connsiteX1-67" fmla="*/ 422151 w 3799662"/>
              <a:gd name="connsiteY1-68" fmla="*/ 684684 h 1767614"/>
              <a:gd name="connsiteX2-69" fmla="*/ 1174794 w 3799662"/>
              <a:gd name="connsiteY2-70" fmla="*/ 135076 h 1767614"/>
              <a:gd name="connsiteX3-71" fmla="*/ 1639028 w 3799662"/>
              <a:gd name="connsiteY3-72" fmla="*/ 65423 h 1767614"/>
              <a:gd name="connsiteX4-73" fmla="*/ 3749182 w 3799662"/>
              <a:gd name="connsiteY4-74" fmla="*/ 951688 h 1767614"/>
              <a:gd name="connsiteX5-75" fmla="*/ 3158339 w 3799662"/>
              <a:gd name="connsiteY5-76" fmla="*/ 1401854 h 1767614"/>
              <a:gd name="connsiteX6-77" fmla="*/ 3355286 w 3799662"/>
              <a:gd name="connsiteY6-78" fmla="*/ 1584734 h 1767614"/>
              <a:gd name="connsiteX7-79" fmla="*/ 3735114 w 3799662"/>
              <a:gd name="connsiteY7-80" fmla="*/ 1767614 h 1767614"/>
              <a:gd name="connsiteX0-81" fmla="*/ 0 w 3798316"/>
              <a:gd name="connsiteY0-82" fmla="*/ 656481 h 1721353"/>
              <a:gd name="connsiteX1-83" fmla="*/ 422151 w 3798316"/>
              <a:gd name="connsiteY1-84" fmla="*/ 638423 h 1721353"/>
              <a:gd name="connsiteX2-85" fmla="*/ 1174794 w 3798316"/>
              <a:gd name="connsiteY2-86" fmla="*/ 88815 h 1721353"/>
              <a:gd name="connsiteX3-87" fmla="*/ 1665229 w 3798316"/>
              <a:gd name="connsiteY3-88" fmla="*/ 84663 h 1721353"/>
              <a:gd name="connsiteX4-89" fmla="*/ 3749182 w 3798316"/>
              <a:gd name="connsiteY4-90" fmla="*/ 905427 h 1721353"/>
              <a:gd name="connsiteX5-91" fmla="*/ 3158339 w 3798316"/>
              <a:gd name="connsiteY5-92" fmla="*/ 1355593 h 1721353"/>
              <a:gd name="connsiteX6-93" fmla="*/ 3355286 w 3798316"/>
              <a:gd name="connsiteY6-94" fmla="*/ 1538473 h 1721353"/>
              <a:gd name="connsiteX7-95" fmla="*/ 3735114 w 3798316"/>
              <a:gd name="connsiteY7-96" fmla="*/ 1721353 h 1721353"/>
              <a:gd name="connsiteX0-97" fmla="*/ 0 w 3798316"/>
              <a:gd name="connsiteY0-98" fmla="*/ 627243 h 1692115"/>
              <a:gd name="connsiteX1-99" fmla="*/ 422151 w 3798316"/>
              <a:gd name="connsiteY1-100" fmla="*/ 609185 h 1692115"/>
              <a:gd name="connsiteX2-101" fmla="*/ 1174794 w 3798316"/>
              <a:gd name="connsiteY2-102" fmla="*/ 59577 h 1692115"/>
              <a:gd name="connsiteX3-103" fmla="*/ 1665229 w 3798316"/>
              <a:gd name="connsiteY3-104" fmla="*/ 55425 h 1692115"/>
              <a:gd name="connsiteX4-105" fmla="*/ 3749182 w 3798316"/>
              <a:gd name="connsiteY4-106" fmla="*/ 876189 h 1692115"/>
              <a:gd name="connsiteX5-107" fmla="*/ 3158339 w 3798316"/>
              <a:gd name="connsiteY5-108" fmla="*/ 1326355 h 1692115"/>
              <a:gd name="connsiteX6-109" fmla="*/ 3355286 w 3798316"/>
              <a:gd name="connsiteY6-110" fmla="*/ 1509235 h 1692115"/>
              <a:gd name="connsiteX7-111" fmla="*/ 3735114 w 3798316"/>
              <a:gd name="connsiteY7-112" fmla="*/ 1692115 h 1692115"/>
              <a:gd name="connsiteX0-113" fmla="*/ 0 w 3799932"/>
              <a:gd name="connsiteY0-114" fmla="*/ 643613 h 1708485"/>
              <a:gd name="connsiteX1-115" fmla="*/ 422151 w 3799932"/>
              <a:gd name="connsiteY1-116" fmla="*/ 625555 h 1708485"/>
              <a:gd name="connsiteX2-117" fmla="*/ 1174794 w 3799932"/>
              <a:gd name="connsiteY2-118" fmla="*/ 75947 h 1708485"/>
              <a:gd name="connsiteX3-119" fmla="*/ 1633788 w 3799932"/>
              <a:gd name="connsiteY3-120" fmla="*/ 42975 h 1708485"/>
              <a:gd name="connsiteX4-121" fmla="*/ 3749182 w 3799932"/>
              <a:gd name="connsiteY4-122" fmla="*/ 892559 h 1708485"/>
              <a:gd name="connsiteX5-123" fmla="*/ 3158339 w 3799932"/>
              <a:gd name="connsiteY5-124" fmla="*/ 1342725 h 1708485"/>
              <a:gd name="connsiteX6-125" fmla="*/ 3355286 w 3799932"/>
              <a:gd name="connsiteY6-126" fmla="*/ 1525605 h 1708485"/>
              <a:gd name="connsiteX7-127" fmla="*/ 3735114 w 3799932"/>
              <a:gd name="connsiteY7-128" fmla="*/ 1708485 h 1708485"/>
              <a:gd name="connsiteX0-129" fmla="*/ 0 w 3767007"/>
              <a:gd name="connsiteY0-130" fmla="*/ 643613 h 1708485"/>
              <a:gd name="connsiteX1-131" fmla="*/ 422151 w 3767007"/>
              <a:gd name="connsiteY1-132" fmla="*/ 625555 h 1708485"/>
              <a:gd name="connsiteX2-133" fmla="*/ 1174794 w 3767007"/>
              <a:gd name="connsiteY2-134" fmla="*/ 75947 h 1708485"/>
              <a:gd name="connsiteX3-135" fmla="*/ 1633788 w 3767007"/>
              <a:gd name="connsiteY3-136" fmla="*/ 42975 h 1708485"/>
              <a:gd name="connsiteX4-137" fmla="*/ 3749182 w 3767007"/>
              <a:gd name="connsiteY4-138" fmla="*/ 892559 h 1708485"/>
              <a:gd name="connsiteX5-139" fmla="*/ 3158339 w 3767007"/>
              <a:gd name="connsiteY5-140" fmla="*/ 1342725 h 1708485"/>
              <a:gd name="connsiteX6-141" fmla="*/ 3355286 w 3767007"/>
              <a:gd name="connsiteY6-142" fmla="*/ 1525605 h 1708485"/>
              <a:gd name="connsiteX7-143" fmla="*/ 3735114 w 3767007"/>
              <a:gd name="connsiteY7-144" fmla="*/ 1708485 h 1708485"/>
              <a:gd name="connsiteX0-145" fmla="*/ 0 w 3774713"/>
              <a:gd name="connsiteY0-146" fmla="*/ 674096 h 1738968"/>
              <a:gd name="connsiteX1-147" fmla="*/ 422151 w 3774713"/>
              <a:gd name="connsiteY1-148" fmla="*/ 656038 h 1738968"/>
              <a:gd name="connsiteX2-149" fmla="*/ 1174794 w 3774713"/>
              <a:gd name="connsiteY2-150" fmla="*/ 106430 h 1738968"/>
              <a:gd name="connsiteX3-151" fmla="*/ 1633788 w 3774713"/>
              <a:gd name="connsiteY3-152" fmla="*/ 73458 h 1738968"/>
              <a:gd name="connsiteX4-153" fmla="*/ 3757043 w 3774713"/>
              <a:gd name="connsiteY4-154" fmla="*/ 899461 h 1738968"/>
              <a:gd name="connsiteX5-155" fmla="*/ 3158339 w 3774713"/>
              <a:gd name="connsiteY5-156" fmla="*/ 1373208 h 1738968"/>
              <a:gd name="connsiteX6-157" fmla="*/ 3355286 w 3774713"/>
              <a:gd name="connsiteY6-158" fmla="*/ 1556088 h 1738968"/>
              <a:gd name="connsiteX7-159" fmla="*/ 3735114 w 3774713"/>
              <a:gd name="connsiteY7-160" fmla="*/ 1738968 h 1738968"/>
              <a:gd name="connsiteX0-161" fmla="*/ 0 w 3808265"/>
              <a:gd name="connsiteY0-162" fmla="*/ 674096 h 1738968"/>
              <a:gd name="connsiteX1-163" fmla="*/ 422151 w 3808265"/>
              <a:gd name="connsiteY1-164" fmla="*/ 656038 h 1738968"/>
              <a:gd name="connsiteX2-165" fmla="*/ 1174794 w 3808265"/>
              <a:gd name="connsiteY2-166" fmla="*/ 106430 h 1738968"/>
              <a:gd name="connsiteX3-167" fmla="*/ 1633788 w 3808265"/>
              <a:gd name="connsiteY3-168" fmla="*/ 73458 h 1738968"/>
              <a:gd name="connsiteX4-169" fmla="*/ 3757043 w 3808265"/>
              <a:gd name="connsiteY4-170" fmla="*/ 899461 h 1738968"/>
              <a:gd name="connsiteX5-171" fmla="*/ 3166199 w 3808265"/>
              <a:gd name="connsiteY5-172" fmla="*/ 1378448 h 1738968"/>
              <a:gd name="connsiteX6-173" fmla="*/ 3355286 w 3808265"/>
              <a:gd name="connsiteY6-174" fmla="*/ 1556088 h 1738968"/>
              <a:gd name="connsiteX7-175" fmla="*/ 3735114 w 3808265"/>
              <a:gd name="connsiteY7-176" fmla="*/ 1738968 h 1738968"/>
              <a:gd name="connsiteX0-177" fmla="*/ 0 w 3768531"/>
              <a:gd name="connsiteY0-178" fmla="*/ 674096 h 1738968"/>
              <a:gd name="connsiteX1-179" fmla="*/ 422151 w 3768531"/>
              <a:gd name="connsiteY1-180" fmla="*/ 656038 h 1738968"/>
              <a:gd name="connsiteX2-181" fmla="*/ 1174794 w 3768531"/>
              <a:gd name="connsiteY2-182" fmla="*/ 106430 h 1738968"/>
              <a:gd name="connsiteX3-183" fmla="*/ 1633788 w 3768531"/>
              <a:gd name="connsiteY3-184" fmla="*/ 73458 h 1738968"/>
              <a:gd name="connsiteX4-185" fmla="*/ 3757043 w 3768531"/>
              <a:gd name="connsiteY4-186" fmla="*/ 899461 h 1738968"/>
              <a:gd name="connsiteX5-187" fmla="*/ 3166199 w 3768531"/>
              <a:gd name="connsiteY5-188" fmla="*/ 1378448 h 1738968"/>
              <a:gd name="connsiteX6-189" fmla="*/ 3355286 w 3768531"/>
              <a:gd name="connsiteY6-190" fmla="*/ 1556088 h 1738968"/>
              <a:gd name="connsiteX7-191" fmla="*/ 3735114 w 3768531"/>
              <a:gd name="connsiteY7-192" fmla="*/ 1738968 h 1738968"/>
              <a:gd name="connsiteX0-193" fmla="*/ 0 w 3809377"/>
              <a:gd name="connsiteY0-194" fmla="*/ 674096 h 1738968"/>
              <a:gd name="connsiteX1-195" fmla="*/ 422151 w 3809377"/>
              <a:gd name="connsiteY1-196" fmla="*/ 656038 h 1738968"/>
              <a:gd name="connsiteX2-197" fmla="*/ 1174794 w 3809377"/>
              <a:gd name="connsiteY2-198" fmla="*/ 106430 h 1738968"/>
              <a:gd name="connsiteX3-199" fmla="*/ 1633788 w 3809377"/>
              <a:gd name="connsiteY3-200" fmla="*/ 73458 h 1738968"/>
              <a:gd name="connsiteX4-201" fmla="*/ 3757043 w 3809377"/>
              <a:gd name="connsiteY4-202" fmla="*/ 899461 h 1738968"/>
              <a:gd name="connsiteX5-203" fmla="*/ 3176679 w 3809377"/>
              <a:gd name="connsiteY5-204" fmla="*/ 1388928 h 1738968"/>
              <a:gd name="connsiteX6-205" fmla="*/ 3355286 w 3809377"/>
              <a:gd name="connsiteY6-206" fmla="*/ 1556088 h 1738968"/>
              <a:gd name="connsiteX7-207" fmla="*/ 3735114 w 3809377"/>
              <a:gd name="connsiteY7-208" fmla="*/ 1738968 h 1738968"/>
              <a:gd name="connsiteX0-209" fmla="*/ 0 w 3777715"/>
              <a:gd name="connsiteY0-210" fmla="*/ 674096 h 1738968"/>
              <a:gd name="connsiteX1-211" fmla="*/ 422151 w 3777715"/>
              <a:gd name="connsiteY1-212" fmla="*/ 656038 h 1738968"/>
              <a:gd name="connsiteX2-213" fmla="*/ 1174794 w 3777715"/>
              <a:gd name="connsiteY2-214" fmla="*/ 106430 h 1738968"/>
              <a:gd name="connsiteX3-215" fmla="*/ 1633788 w 3777715"/>
              <a:gd name="connsiteY3-216" fmla="*/ 73458 h 1738968"/>
              <a:gd name="connsiteX4-217" fmla="*/ 3757043 w 3777715"/>
              <a:gd name="connsiteY4-218" fmla="*/ 899461 h 1738968"/>
              <a:gd name="connsiteX5-219" fmla="*/ 3176679 w 3777715"/>
              <a:gd name="connsiteY5-220" fmla="*/ 1388928 h 1738968"/>
              <a:gd name="connsiteX6-221" fmla="*/ 3355286 w 3777715"/>
              <a:gd name="connsiteY6-222" fmla="*/ 1556088 h 1738968"/>
              <a:gd name="connsiteX7-223" fmla="*/ 3735114 w 3777715"/>
              <a:gd name="connsiteY7-224" fmla="*/ 1738968 h 1738968"/>
              <a:gd name="connsiteX0-225" fmla="*/ 0 w 3777877"/>
              <a:gd name="connsiteY0-226" fmla="*/ 674096 h 1738968"/>
              <a:gd name="connsiteX1-227" fmla="*/ 422151 w 3777877"/>
              <a:gd name="connsiteY1-228" fmla="*/ 656038 h 1738968"/>
              <a:gd name="connsiteX2-229" fmla="*/ 1174794 w 3777877"/>
              <a:gd name="connsiteY2-230" fmla="*/ 106430 h 1738968"/>
              <a:gd name="connsiteX3-231" fmla="*/ 1633788 w 3777877"/>
              <a:gd name="connsiteY3-232" fmla="*/ 73458 h 1738968"/>
              <a:gd name="connsiteX4-233" fmla="*/ 3757043 w 3777877"/>
              <a:gd name="connsiteY4-234" fmla="*/ 899461 h 1738968"/>
              <a:gd name="connsiteX5-235" fmla="*/ 3176679 w 3777877"/>
              <a:gd name="connsiteY5-236" fmla="*/ 1388928 h 1738968"/>
              <a:gd name="connsiteX6-237" fmla="*/ 3318605 w 3777877"/>
              <a:gd name="connsiteY6-238" fmla="*/ 1571808 h 1738968"/>
              <a:gd name="connsiteX7-239" fmla="*/ 3735114 w 3777877"/>
              <a:gd name="connsiteY7-240" fmla="*/ 1738968 h 1738968"/>
              <a:gd name="connsiteX0-241" fmla="*/ 0 w 3777923"/>
              <a:gd name="connsiteY0-242" fmla="*/ 674096 h 1738968"/>
              <a:gd name="connsiteX1-243" fmla="*/ 422151 w 3777923"/>
              <a:gd name="connsiteY1-244" fmla="*/ 656038 h 1738968"/>
              <a:gd name="connsiteX2-245" fmla="*/ 1174794 w 3777923"/>
              <a:gd name="connsiteY2-246" fmla="*/ 106430 h 1738968"/>
              <a:gd name="connsiteX3-247" fmla="*/ 1633788 w 3777923"/>
              <a:gd name="connsiteY3-248" fmla="*/ 73458 h 1738968"/>
              <a:gd name="connsiteX4-249" fmla="*/ 3757043 w 3777923"/>
              <a:gd name="connsiteY4-250" fmla="*/ 899461 h 1738968"/>
              <a:gd name="connsiteX5-251" fmla="*/ 3176679 w 3777923"/>
              <a:gd name="connsiteY5-252" fmla="*/ 1388928 h 1738968"/>
              <a:gd name="connsiteX6-253" fmla="*/ 3308125 w 3777923"/>
              <a:gd name="connsiteY6-254" fmla="*/ 1571808 h 1738968"/>
              <a:gd name="connsiteX7-255" fmla="*/ 3735114 w 3777923"/>
              <a:gd name="connsiteY7-256" fmla="*/ 1738968 h 1738968"/>
              <a:gd name="connsiteX0-257" fmla="*/ 0 w 3777923"/>
              <a:gd name="connsiteY0-258" fmla="*/ 674096 h 1738968"/>
              <a:gd name="connsiteX1-259" fmla="*/ 422151 w 3777923"/>
              <a:gd name="connsiteY1-260" fmla="*/ 656038 h 1738968"/>
              <a:gd name="connsiteX2-261" fmla="*/ 1174794 w 3777923"/>
              <a:gd name="connsiteY2-262" fmla="*/ 106430 h 1738968"/>
              <a:gd name="connsiteX3-263" fmla="*/ 1633788 w 3777923"/>
              <a:gd name="connsiteY3-264" fmla="*/ 73458 h 1738968"/>
              <a:gd name="connsiteX4-265" fmla="*/ 3757043 w 3777923"/>
              <a:gd name="connsiteY4-266" fmla="*/ 899461 h 1738968"/>
              <a:gd name="connsiteX5-267" fmla="*/ 3176679 w 3777923"/>
              <a:gd name="connsiteY5-268" fmla="*/ 1388928 h 1738968"/>
              <a:gd name="connsiteX6-269" fmla="*/ 3308125 w 3777923"/>
              <a:gd name="connsiteY6-270" fmla="*/ 1571808 h 1738968"/>
              <a:gd name="connsiteX7-271" fmla="*/ 3735114 w 3777923"/>
              <a:gd name="connsiteY7-272" fmla="*/ 1738968 h 1738968"/>
              <a:gd name="connsiteX0-273" fmla="*/ 0 w 3777923"/>
              <a:gd name="connsiteY0-274" fmla="*/ 674096 h 1738968"/>
              <a:gd name="connsiteX1-275" fmla="*/ 422151 w 3777923"/>
              <a:gd name="connsiteY1-276" fmla="*/ 656038 h 1738968"/>
              <a:gd name="connsiteX2-277" fmla="*/ 1174794 w 3777923"/>
              <a:gd name="connsiteY2-278" fmla="*/ 106430 h 1738968"/>
              <a:gd name="connsiteX3-279" fmla="*/ 1633788 w 3777923"/>
              <a:gd name="connsiteY3-280" fmla="*/ 73458 h 1738968"/>
              <a:gd name="connsiteX4-281" fmla="*/ 3757043 w 3777923"/>
              <a:gd name="connsiteY4-282" fmla="*/ 899461 h 1738968"/>
              <a:gd name="connsiteX5-283" fmla="*/ 3176679 w 3777923"/>
              <a:gd name="connsiteY5-284" fmla="*/ 1388928 h 1738968"/>
              <a:gd name="connsiteX6-285" fmla="*/ 3308125 w 3777923"/>
              <a:gd name="connsiteY6-286" fmla="*/ 1571808 h 1738968"/>
              <a:gd name="connsiteX7-287" fmla="*/ 3735114 w 3777923"/>
              <a:gd name="connsiteY7-288" fmla="*/ 1738968 h 1738968"/>
              <a:gd name="connsiteX0-289" fmla="*/ 0 w 3777935"/>
              <a:gd name="connsiteY0-290" fmla="*/ 674096 h 1738968"/>
              <a:gd name="connsiteX1-291" fmla="*/ 422151 w 3777935"/>
              <a:gd name="connsiteY1-292" fmla="*/ 656038 h 1738968"/>
              <a:gd name="connsiteX2-293" fmla="*/ 1174794 w 3777935"/>
              <a:gd name="connsiteY2-294" fmla="*/ 106430 h 1738968"/>
              <a:gd name="connsiteX3-295" fmla="*/ 1633788 w 3777935"/>
              <a:gd name="connsiteY3-296" fmla="*/ 73458 h 1738968"/>
              <a:gd name="connsiteX4-297" fmla="*/ 3757043 w 3777935"/>
              <a:gd name="connsiteY4-298" fmla="*/ 899461 h 1738968"/>
              <a:gd name="connsiteX5-299" fmla="*/ 3176679 w 3777935"/>
              <a:gd name="connsiteY5-300" fmla="*/ 1388928 h 1738968"/>
              <a:gd name="connsiteX6-301" fmla="*/ 3305505 w 3777935"/>
              <a:gd name="connsiteY6-302" fmla="*/ 1563948 h 1738968"/>
              <a:gd name="connsiteX7-303" fmla="*/ 3735114 w 3777935"/>
              <a:gd name="connsiteY7-304" fmla="*/ 1738968 h 1738968"/>
              <a:gd name="connsiteX0-305" fmla="*/ 0 w 3777935"/>
              <a:gd name="connsiteY0-306" fmla="*/ 674096 h 1738968"/>
              <a:gd name="connsiteX1-307" fmla="*/ 422151 w 3777935"/>
              <a:gd name="connsiteY1-308" fmla="*/ 656038 h 1738968"/>
              <a:gd name="connsiteX2-309" fmla="*/ 1174794 w 3777935"/>
              <a:gd name="connsiteY2-310" fmla="*/ 106430 h 1738968"/>
              <a:gd name="connsiteX3-311" fmla="*/ 1633788 w 3777935"/>
              <a:gd name="connsiteY3-312" fmla="*/ 73458 h 1738968"/>
              <a:gd name="connsiteX4-313" fmla="*/ 3757043 w 3777935"/>
              <a:gd name="connsiteY4-314" fmla="*/ 899461 h 1738968"/>
              <a:gd name="connsiteX5-315" fmla="*/ 3176679 w 3777935"/>
              <a:gd name="connsiteY5-316" fmla="*/ 1388928 h 1738968"/>
              <a:gd name="connsiteX6-317" fmla="*/ 3305505 w 3777935"/>
              <a:gd name="connsiteY6-318" fmla="*/ 1563948 h 1738968"/>
              <a:gd name="connsiteX7-319" fmla="*/ 3735114 w 3777935"/>
              <a:gd name="connsiteY7-320" fmla="*/ 1738968 h 1738968"/>
              <a:gd name="connsiteX0-321" fmla="*/ 0 w 3777749"/>
              <a:gd name="connsiteY0-322" fmla="*/ 674096 h 1738968"/>
              <a:gd name="connsiteX1-323" fmla="*/ 422151 w 3777749"/>
              <a:gd name="connsiteY1-324" fmla="*/ 656038 h 1738968"/>
              <a:gd name="connsiteX2-325" fmla="*/ 1174794 w 3777749"/>
              <a:gd name="connsiteY2-326" fmla="*/ 106430 h 1738968"/>
              <a:gd name="connsiteX3-327" fmla="*/ 1633788 w 3777749"/>
              <a:gd name="connsiteY3-328" fmla="*/ 73458 h 1738968"/>
              <a:gd name="connsiteX4-329" fmla="*/ 3757043 w 3777749"/>
              <a:gd name="connsiteY4-330" fmla="*/ 899461 h 1738968"/>
              <a:gd name="connsiteX5-331" fmla="*/ 3176679 w 3777749"/>
              <a:gd name="connsiteY5-332" fmla="*/ 1388928 h 1738968"/>
              <a:gd name="connsiteX6-333" fmla="*/ 3347426 w 3777749"/>
              <a:gd name="connsiteY6-334" fmla="*/ 1595389 h 1738968"/>
              <a:gd name="connsiteX7-335" fmla="*/ 3735114 w 3777749"/>
              <a:gd name="connsiteY7-336" fmla="*/ 1738968 h 1738968"/>
              <a:gd name="connsiteX0-337" fmla="*/ 0 w 3777749"/>
              <a:gd name="connsiteY0-338" fmla="*/ 674096 h 1738968"/>
              <a:gd name="connsiteX1-339" fmla="*/ 422151 w 3777749"/>
              <a:gd name="connsiteY1-340" fmla="*/ 656038 h 1738968"/>
              <a:gd name="connsiteX2-341" fmla="*/ 1174794 w 3777749"/>
              <a:gd name="connsiteY2-342" fmla="*/ 106430 h 1738968"/>
              <a:gd name="connsiteX3-343" fmla="*/ 1633788 w 3777749"/>
              <a:gd name="connsiteY3-344" fmla="*/ 73458 h 1738968"/>
              <a:gd name="connsiteX4-345" fmla="*/ 3757043 w 3777749"/>
              <a:gd name="connsiteY4-346" fmla="*/ 899461 h 1738968"/>
              <a:gd name="connsiteX5-347" fmla="*/ 3176679 w 3777749"/>
              <a:gd name="connsiteY5-348" fmla="*/ 1388928 h 1738968"/>
              <a:gd name="connsiteX6-349" fmla="*/ 3347426 w 3777749"/>
              <a:gd name="connsiteY6-350" fmla="*/ 1595389 h 1738968"/>
              <a:gd name="connsiteX7-351" fmla="*/ 3735114 w 3777749"/>
              <a:gd name="connsiteY7-352" fmla="*/ 1738968 h 1738968"/>
              <a:gd name="connsiteX0-353" fmla="*/ 0 w 3777749"/>
              <a:gd name="connsiteY0-354" fmla="*/ 671167 h 1736039"/>
              <a:gd name="connsiteX1-355" fmla="*/ 422151 w 3777749"/>
              <a:gd name="connsiteY1-356" fmla="*/ 653109 h 1736039"/>
              <a:gd name="connsiteX2-357" fmla="*/ 1174794 w 3777749"/>
              <a:gd name="connsiteY2-358" fmla="*/ 103501 h 1736039"/>
              <a:gd name="connsiteX3-359" fmla="*/ 1633788 w 3777749"/>
              <a:gd name="connsiteY3-360" fmla="*/ 70529 h 1736039"/>
              <a:gd name="connsiteX4-361" fmla="*/ 3757043 w 3777749"/>
              <a:gd name="connsiteY4-362" fmla="*/ 896532 h 1736039"/>
              <a:gd name="connsiteX5-363" fmla="*/ 3176679 w 3777749"/>
              <a:gd name="connsiteY5-364" fmla="*/ 1385999 h 1736039"/>
              <a:gd name="connsiteX6-365" fmla="*/ 3347426 w 3777749"/>
              <a:gd name="connsiteY6-366" fmla="*/ 1592460 h 1736039"/>
              <a:gd name="connsiteX7-367" fmla="*/ 3735114 w 3777749"/>
              <a:gd name="connsiteY7-368" fmla="*/ 1736039 h 1736039"/>
              <a:gd name="connsiteX0-369" fmla="*/ 0 w 3777749"/>
              <a:gd name="connsiteY0-370" fmla="*/ 650726 h 1715598"/>
              <a:gd name="connsiteX1-371" fmla="*/ 422151 w 3777749"/>
              <a:gd name="connsiteY1-372" fmla="*/ 632668 h 1715598"/>
              <a:gd name="connsiteX2-373" fmla="*/ 1174794 w 3777749"/>
              <a:gd name="connsiteY2-374" fmla="*/ 83060 h 1715598"/>
              <a:gd name="connsiteX3-375" fmla="*/ 1633788 w 3777749"/>
              <a:gd name="connsiteY3-376" fmla="*/ 50088 h 1715598"/>
              <a:gd name="connsiteX4-377" fmla="*/ 3757043 w 3777749"/>
              <a:gd name="connsiteY4-378" fmla="*/ 876091 h 1715598"/>
              <a:gd name="connsiteX5-379" fmla="*/ 3176679 w 3777749"/>
              <a:gd name="connsiteY5-380" fmla="*/ 1365558 h 1715598"/>
              <a:gd name="connsiteX6-381" fmla="*/ 3347426 w 3777749"/>
              <a:gd name="connsiteY6-382" fmla="*/ 1572019 h 1715598"/>
              <a:gd name="connsiteX7-383" fmla="*/ 3735114 w 3777749"/>
              <a:gd name="connsiteY7-384" fmla="*/ 1715598 h 1715598"/>
              <a:gd name="connsiteX0-1-1" fmla="*/ 0 w 3777749"/>
              <a:gd name="connsiteY0-2-2" fmla="*/ 650726 h 1572019"/>
              <a:gd name="connsiteX1-3-3" fmla="*/ 422151 w 3777749"/>
              <a:gd name="connsiteY1-4-4" fmla="*/ 632668 h 1572019"/>
              <a:gd name="connsiteX2-5-5" fmla="*/ 1174794 w 3777749"/>
              <a:gd name="connsiteY2-6-6" fmla="*/ 83060 h 1572019"/>
              <a:gd name="connsiteX3-7-7" fmla="*/ 1633788 w 3777749"/>
              <a:gd name="connsiteY3-8-8" fmla="*/ 50088 h 1572019"/>
              <a:gd name="connsiteX4-9-9" fmla="*/ 3757043 w 3777749"/>
              <a:gd name="connsiteY4-10-10" fmla="*/ 876091 h 1572019"/>
              <a:gd name="connsiteX5-11-11" fmla="*/ 3176679 w 3777749"/>
              <a:gd name="connsiteY5-12-12" fmla="*/ 1365558 h 1572019"/>
              <a:gd name="connsiteX6-13-13" fmla="*/ 3347426 w 3777749"/>
              <a:gd name="connsiteY6-14-14" fmla="*/ 1572019 h 1572019"/>
              <a:gd name="connsiteX0-15" fmla="*/ 0 w 3777749"/>
              <a:gd name="connsiteY0-16" fmla="*/ 650726 h 1365558"/>
              <a:gd name="connsiteX1-17" fmla="*/ 422151 w 3777749"/>
              <a:gd name="connsiteY1-18" fmla="*/ 632668 h 1365558"/>
              <a:gd name="connsiteX2-19" fmla="*/ 1174794 w 3777749"/>
              <a:gd name="connsiteY2-20" fmla="*/ 83060 h 1365558"/>
              <a:gd name="connsiteX3-21" fmla="*/ 1633788 w 3777749"/>
              <a:gd name="connsiteY3-22" fmla="*/ 50088 h 1365558"/>
              <a:gd name="connsiteX4-23" fmla="*/ 3757043 w 3777749"/>
              <a:gd name="connsiteY4-24" fmla="*/ 876091 h 1365558"/>
              <a:gd name="connsiteX5-25" fmla="*/ 3176679 w 3777749"/>
              <a:gd name="connsiteY5-26" fmla="*/ 1365558 h 1365558"/>
              <a:gd name="connsiteX0-27" fmla="*/ 0 w 3355598"/>
              <a:gd name="connsiteY0-28" fmla="*/ 632668 h 1365558"/>
              <a:gd name="connsiteX1-29" fmla="*/ 752643 w 3355598"/>
              <a:gd name="connsiteY1-30" fmla="*/ 83060 h 1365558"/>
              <a:gd name="connsiteX2-31" fmla="*/ 1211637 w 3355598"/>
              <a:gd name="connsiteY2-32" fmla="*/ 50088 h 1365558"/>
              <a:gd name="connsiteX3-33" fmla="*/ 3334892 w 3355598"/>
              <a:gd name="connsiteY3-34" fmla="*/ 876091 h 1365558"/>
              <a:gd name="connsiteX4-35" fmla="*/ 2754528 w 3355598"/>
              <a:gd name="connsiteY4-36" fmla="*/ 1365558 h 1365558"/>
            </a:gdLst>
            <a:ahLst/>
            <a:cxnLst>
              <a:cxn ang="0">
                <a:pos x="connsiteX0-1-1" y="connsiteY0-2-2"/>
              </a:cxn>
              <a:cxn ang="0">
                <a:pos x="connsiteX1-3-3" y="connsiteY1-4-4"/>
              </a:cxn>
              <a:cxn ang="0">
                <a:pos x="connsiteX2-5-5" y="connsiteY2-6-6"/>
              </a:cxn>
              <a:cxn ang="0">
                <a:pos x="connsiteX3-7-7" y="connsiteY3-8-8"/>
              </a:cxn>
              <a:cxn ang="0">
                <a:pos x="connsiteX4-9-9" y="connsiteY4-10-10"/>
              </a:cxn>
            </a:cxnLst>
            <a:rect l="l" t="t" r="r" b="b"/>
            <a:pathLst>
              <a:path w="3355598" h="1365558">
                <a:moveTo>
                  <a:pt x="0" y="632668"/>
                </a:moveTo>
                <a:cubicBezTo>
                  <a:pt x="195799" y="538057"/>
                  <a:pt x="600485" y="169677"/>
                  <a:pt x="752643" y="83060"/>
                </a:cubicBezTo>
                <a:cubicBezTo>
                  <a:pt x="904801" y="-3557"/>
                  <a:pt x="972526" y="-34923"/>
                  <a:pt x="1211637" y="50088"/>
                </a:cubicBezTo>
                <a:cubicBezTo>
                  <a:pt x="1450748" y="135099"/>
                  <a:pt x="3190406" y="777368"/>
                  <a:pt x="3334892" y="876091"/>
                </a:cubicBezTo>
                <a:cubicBezTo>
                  <a:pt x="3479378" y="974814"/>
                  <a:pt x="2822798" y="1249570"/>
                  <a:pt x="2754528" y="1365558"/>
                </a:cubicBezTo>
              </a:path>
            </a:pathLst>
          </a:custGeom>
          <a:ln w="190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000"/>
          </a:p>
        </p:txBody>
      </p:sp>
      <p:pic>
        <p:nvPicPr>
          <p:cNvPr id="4" name="图片 3" descr="C:/Users/Intel/Desktop/图片5.tif图片5"/>
          <p:cNvPicPr>
            <a:picLocks noChangeAspect="1"/>
          </p:cNvPicPr>
          <p:nvPr/>
        </p:nvPicPr>
        <p:blipFill rotWithShape="1">
          <a:blip r:embed="rId10"/>
          <a:srcRect t="17" b="17"/>
          <a:stretch>
            <a:fillRect/>
          </a:stretch>
        </p:blipFill>
        <p:spPr>
          <a:xfrm>
            <a:off x="2765356" y="1779940"/>
            <a:ext cx="2678680" cy="1570534"/>
          </a:xfrm>
          <a:prstGeom prst="rect">
            <a:avLst/>
          </a:prstGeom>
        </p:spPr>
      </p:pic>
      <p:sp>
        <p:nvSpPr>
          <p:cNvPr id="105" name="文本框 104"/>
          <p:cNvSpPr txBox="1"/>
          <p:nvPr/>
        </p:nvSpPr>
        <p:spPr>
          <a:xfrm>
            <a:off x="3633143" y="2174636"/>
            <a:ext cx="954390" cy="157044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800" b="0" dirty="0">
                <a:solidFill>
                  <a:schemeClr val="tx1"/>
                </a:solidFill>
                <a:latin typeface="+mn-lt"/>
                <a:sym typeface="+mn-ea"/>
              </a:rPr>
              <a:t>3</a:t>
            </a:r>
            <a:r>
              <a:rPr lang="en-US" altLang="zh-CN" sz="800" b="0" baseline="30000" dirty="0">
                <a:solidFill>
                  <a:schemeClr val="tx1"/>
                </a:solidFill>
                <a:latin typeface="+mn-lt"/>
                <a:sym typeface="+mn-ea"/>
              </a:rPr>
              <a:t>rd</a:t>
            </a:r>
            <a:r>
              <a:rPr lang="en-US" altLang="zh-CN" sz="800" b="0" dirty="0">
                <a:solidFill>
                  <a:schemeClr val="tx1"/>
                </a:solidFill>
                <a:latin typeface="+mn-lt"/>
                <a:sym typeface="+mn-ea"/>
              </a:rPr>
              <a:t> Step</a:t>
            </a:r>
          </a:p>
        </p:txBody>
      </p:sp>
      <p:sp>
        <p:nvSpPr>
          <p:cNvPr id="106" name="文本框 105"/>
          <p:cNvSpPr txBox="1"/>
          <p:nvPr/>
        </p:nvSpPr>
        <p:spPr>
          <a:xfrm>
            <a:off x="3594163" y="2921592"/>
            <a:ext cx="1032351" cy="165757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600" b="0"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800" dirty="0">
                <a:sym typeface="+mn-ea"/>
              </a:rPr>
              <a:t>1</a:t>
            </a:r>
            <a:r>
              <a:rPr lang="en-US" altLang="zh-CN" sz="800" baseline="30000" dirty="0">
                <a:sym typeface="+mn-ea"/>
              </a:rPr>
              <a:t>st</a:t>
            </a:r>
            <a:r>
              <a:rPr lang="en-US" altLang="zh-CN" sz="800" dirty="0">
                <a:sym typeface="+mn-ea"/>
              </a:rPr>
              <a:t> Step</a:t>
            </a:r>
          </a:p>
        </p:txBody>
      </p:sp>
      <p:sp>
        <p:nvSpPr>
          <p:cNvPr id="107" name="文本框 106"/>
          <p:cNvSpPr txBox="1"/>
          <p:nvPr/>
        </p:nvSpPr>
        <p:spPr>
          <a:xfrm>
            <a:off x="3626887" y="2580773"/>
            <a:ext cx="966903" cy="156414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600" b="0"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800" dirty="0">
                <a:sym typeface="+mn-ea"/>
              </a:rPr>
              <a:t>2</a:t>
            </a:r>
            <a:r>
              <a:rPr lang="en-US" altLang="zh-CN" sz="800" baseline="30000" dirty="0">
                <a:sym typeface="+mn-ea"/>
              </a:rPr>
              <a:t>nd</a:t>
            </a:r>
            <a:r>
              <a:rPr lang="en-US" altLang="zh-CN" sz="800" dirty="0">
                <a:sym typeface="+mn-ea"/>
              </a:rPr>
              <a:t> Step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6797163" y="2266181"/>
            <a:ext cx="1461599" cy="901957"/>
          </a:xfrm>
          <a:prstGeom prst="rect">
            <a:avLst/>
          </a:prstGeom>
          <a:effectLst/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4800" b="0" dirty="0">
                <a:solidFill>
                  <a:srgbClr val="0086AE"/>
                </a:solidFill>
                <a:effectLst/>
                <a:latin typeface="+mj-lt"/>
                <a:ea typeface="方正兰亭中黑_GBK" panose="02000000000000000000" pitchFamily="2" charset="-122"/>
                <a:sym typeface="+mn-ea"/>
              </a:rPr>
              <a:t>12''</a:t>
            </a:r>
          </a:p>
        </p:txBody>
      </p:sp>
      <p:sp>
        <p:nvSpPr>
          <p:cNvPr id="109" name="文本框 108"/>
          <p:cNvSpPr txBox="1"/>
          <p:nvPr/>
        </p:nvSpPr>
        <p:spPr>
          <a:xfrm>
            <a:off x="5036253" y="2266181"/>
            <a:ext cx="1461599" cy="901957"/>
          </a:xfrm>
          <a:prstGeom prst="rect">
            <a:avLst/>
          </a:prstGeom>
          <a:effectLst/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4800" b="0" dirty="0">
                <a:solidFill>
                  <a:srgbClr val="0086AE"/>
                </a:solidFill>
                <a:effectLst/>
                <a:latin typeface="+mj-lt"/>
                <a:ea typeface="方正兰亭中黑_GBK" panose="02000000000000000000" pitchFamily="2" charset="-122"/>
                <a:sym typeface="+mn-ea"/>
              </a:rPr>
              <a:t>8''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5368925" y="2021840"/>
            <a:ext cx="3082290" cy="3683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800">
                <a:ea typeface="方正兰亭准黑_GBK" panose="02000000000000000000" pitchFamily="2" charset="-122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sz="1800" b="1" dirty="0">
                <a:latin typeface="+mj-lt"/>
                <a:sym typeface="+mn-ea"/>
              </a:rPr>
              <a:t>No Screw Only Buckles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7678520" y="2690463"/>
            <a:ext cx="894867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>
                <a:ea typeface="方正兰亭准黑_GBK" panose="02000000000000000000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000" dirty="0"/>
              <a:t>Assembly </a:t>
            </a:r>
          </a:p>
        </p:txBody>
      </p:sp>
      <p:sp>
        <p:nvSpPr>
          <p:cNvPr id="112" name="文本框 111"/>
          <p:cNvSpPr txBox="1"/>
          <p:nvPr/>
        </p:nvSpPr>
        <p:spPr>
          <a:xfrm>
            <a:off x="5780824" y="2690463"/>
            <a:ext cx="1035782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>
                <a:ea typeface="方正兰亭准黑_GBK" panose="02000000000000000000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000" dirty="0"/>
              <a:t>Disassembly </a:t>
            </a:r>
          </a:p>
        </p:txBody>
      </p:sp>
      <p:sp>
        <p:nvSpPr>
          <p:cNvPr id="16" name="椭圆 15"/>
          <p:cNvSpPr/>
          <p:nvPr/>
        </p:nvSpPr>
        <p:spPr>
          <a:xfrm>
            <a:off x="7245180" y="4082259"/>
            <a:ext cx="375992" cy="375992"/>
          </a:xfrm>
          <a:prstGeom prst="ellipse">
            <a:avLst/>
          </a:prstGeom>
          <a:noFill/>
          <a:ln w="9525">
            <a:solidFill>
              <a:srgbClr val="008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6802350" y="1131689"/>
            <a:ext cx="1359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ea typeface="方正兰亭准黑_GBK" panose="02000000000000000000" pitchFamily="2" charset="-122"/>
                <a:cs typeface="Arial" panose="020B0604020202020204" pitchFamily="34" charset="0"/>
              </a:rPr>
              <a:t>Optional Supporters Available (Gap </a:t>
            </a:r>
            <a:r>
              <a:rPr lang="zh-CN" altLang="en-US" sz="700" dirty="0">
                <a:ea typeface="方正兰亭准黑_GBK" panose="02000000000000000000" pitchFamily="2" charset="-122"/>
                <a:cs typeface="Arial" panose="020B0604020202020204" pitchFamily="34" charset="0"/>
              </a:rPr>
              <a:t>≥</a:t>
            </a:r>
            <a:r>
              <a:rPr lang="en-US" altLang="zh-CN" sz="700" dirty="0">
                <a:ea typeface="方正兰亭准黑_GBK" panose="02000000000000000000" pitchFamily="2" charset="-122"/>
                <a:cs typeface="Arial" panose="020B0604020202020204" pitchFamily="34" charset="0"/>
              </a:rPr>
              <a:t>120 MM)</a:t>
            </a:r>
          </a:p>
        </p:txBody>
      </p:sp>
      <p:cxnSp>
        <p:nvCxnSpPr>
          <p:cNvPr id="126" name="直接连接符 125"/>
          <p:cNvCxnSpPr/>
          <p:nvPr/>
        </p:nvCxnSpPr>
        <p:spPr>
          <a:xfrm>
            <a:off x="6368877" y="916781"/>
            <a:ext cx="0" cy="408556"/>
          </a:xfrm>
          <a:prstGeom prst="line">
            <a:avLst/>
          </a:prstGeom>
          <a:ln w="63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5824220" y="530225"/>
            <a:ext cx="2484120" cy="0"/>
          </a:xfrm>
          <a:prstGeom prst="line">
            <a:avLst/>
          </a:prstGeom>
          <a:ln w="63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6369685" y="916305"/>
            <a:ext cx="1891030" cy="0"/>
          </a:xfrm>
          <a:prstGeom prst="line">
            <a:avLst/>
          </a:prstGeom>
          <a:ln w="63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/>
          <p:nvPr/>
        </p:nvCxnSpPr>
        <p:spPr>
          <a:xfrm>
            <a:off x="5870575" y="1434465"/>
            <a:ext cx="2418715" cy="0"/>
          </a:xfrm>
          <a:prstGeom prst="line">
            <a:avLst/>
          </a:prstGeom>
          <a:ln w="6350"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8" name="图片 127"/>
          <p:cNvPicPr>
            <a:picLocks noChangeAspect="1"/>
          </p:cNvPicPr>
          <p:nvPr/>
        </p:nvPicPr>
        <p:blipFill rotWithShape="1">
          <a:blip r:embed="rId9"/>
          <a:srcRect l="69619" t="58283" r="16797" b="18100"/>
          <a:stretch>
            <a:fillRect/>
          </a:stretch>
        </p:blipFill>
        <p:spPr>
          <a:xfrm>
            <a:off x="8325766" y="1187706"/>
            <a:ext cx="480372" cy="469787"/>
          </a:xfrm>
          <a:prstGeom prst="ellipse">
            <a:avLst/>
          </a:prstGeom>
          <a:ln w="9525">
            <a:solidFill>
              <a:srgbClr val="805435"/>
            </a:solidFill>
          </a:ln>
        </p:spPr>
      </p:pic>
      <p:sp>
        <p:nvSpPr>
          <p:cNvPr id="26" name="椭圆 25"/>
          <p:cNvSpPr/>
          <p:nvPr/>
        </p:nvSpPr>
        <p:spPr>
          <a:xfrm>
            <a:off x="8322771" y="1180203"/>
            <a:ext cx="484954" cy="48495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8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3" t="8311" r="30703" b="11445"/>
          <a:stretch>
            <a:fillRect/>
          </a:stretch>
        </p:blipFill>
        <p:spPr>
          <a:xfrm rot="1800000">
            <a:off x="8375928" y="1207172"/>
            <a:ext cx="277492" cy="337967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4219" y="1237306"/>
            <a:ext cx="320303" cy="408158"/>
          </a:xfrm>
          <a:prstGeom prst="rect">
            <a:avLst/>
          </a:prstGeom>
        </p:spPr>
      </p:pic>
      <p:sp>
        <p:nvSpPr>
          <p:cNvPr id="102" name="TextBox 3"/>
          <p:cNvSpPr txBox="1"/>
          <p:nvPr/>
        </p:nvSpPr>
        <p:spPr>
          <a:xfrm>
            <a:off x="8429092" y="1547288"/>
            <a:ext cx="392066" cy="1384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3B3838"/>
                </a:solidFill>
                <a:ea typeface="方正兰亭细黑_GBK" panose="02000000000000000000" pitchFamily="2" charset="-122"/>
                <a:cs typeface="Arial" panose="020B0604020202020204" pitchFamily="34" charset="0"/>
              </a:rPr>
              <a:t>≥</a:t>
            </a:r>
            <a:r>
              <a:rPr lang="en-US" altLang="zh-CN" sz="300" dirty="0">
                <a:solidFill>
                  <a:srgbClr val="3B3838"/>
                </a:solidFill>
                <a:ea typeface="方正兰亭细黑_GBK" panose="02000000000000000000" pitchFamily="2" charset="-122"/>
                <a:cs typeface="Arial" panose="020B0604020202020204" pitchFamily="34" charset="0"/>
              </a:rPr>
              <a:t>120mm</a:t>
            </a:r>
          </a:p>
        </p:txBody>
      </p:sp>
      <p:cxnSp>
        <p:nvCxnSpPr>
          <p:cNvPr id="103" name="直接连接符 102"/>
          <p:cNvCxnSpPr/>
          <p:nvPr/>
        </p:nvCxnSpPr>
        <p:spPr bwMode="auto">
          <a:xfrm flipV="1">
            <a:off x="8660174" y="1540385"/>
            <a:ext cx="0" cy="50647"/>
          </a:xfrm>
          <a:prstGeom prst="line">
            <a:avLst/>
          </a:prstGeom>
          <a:ln w="6350">
            <a:solidFill>
              <a:srgbClr val="0086AE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4" name="直接连接符 103"/>
          <p:cNvCxnSpPr/>
          <p:nvPr/>
        </p:nvCxnSpPr>
        <p:spPr>
          <a:xfrm>
            <a:off x="8519663" y="1555394"/>
            <a:ext cx="136168" cy="0"/>
          </a:xfrm>
          <a:prstGeom prst="line">
            <a:avLst/>
          </a:prstGeom>
          <a:ln w="6350">
            <a:solidFill>
              <a:srgbClr val="0086AE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 bwMode="auto">
          <a:xfrm flipV="1">
            <a:off x="8517519" y="1540385"/>
            <a:ext cx="0" cy="50647"/>
          </a:xfrm>
          <a:prstGeom prst="line">
            <a:avLst/>
          </a:prstGeom>
          <a:ln w="6350">
            <a:solidFill>
              <a:srgbClr val="0086AE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3" name="图片 122"/>
          <p:cNvPicPr>
            <a:picLocks noChangeAspect="1"/>
          </p:cNvPicPr>
          <p:nvPr/>
        </p:nvPicPr>
        <p:blipFill rotWithShape="1">
          <a:blip r:embed="rId14" cstate="print"/>
          <a:srcRect l="69008"/>
          <a:stretch>
            <a:fillRect/>
          </a:stretch>
        </p:blipFill>
        <p:spPr>
          <a:xfrm>
            <a:off x="8660388" y="1223749"/>
            <a:ext cx="151995" cy="4099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" name="直接连接符 123"/>
          <p:cNvCxnSpPr/>
          <p:nvPr/>
        </p:nvCxnSpPr>
        <p:spPr>
          <a:xfrm flipV="1">
            <a:off x="8608339" y="1414714"/>
            <a:ext cx="37677" cy="68485"/>
          </a:xfrm>
          <a:prstGeom prst="line">
            <a:avLst/>
          </a:prstGeom>
          <a:ln w="6350">
            <a:solidFill>
              <a:srgbClr val="0086AE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>
            <a:off x="8646016" y="1414714"/>
            <a:ext cx="82120" cy="0"/>
          </a:xfrm>
          <a:prstGeom prst="line">
            <a:avLst/>
          </a:prstGeom>
          <a:ln w="6350">
            <a:solidFill>
              <a:srgbClr val="0086AE"/>
            </a:solidFill>
            <a:prstDash val="sys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8" name="矩形 97"/>
          <p:cNvSpPr/>
          <p:nvPr/>
        </p:nvSpPr>
        <p:spPr>
          <a:xfrm>
            <a:off x="8474194" y="1311471"/>
            <a:ext cx="408346" cy="1384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00" dirty="0">
                <a:solidFill>
                  <a:srgbClr val="3B3838"/>
                </a:solidFill>
                <a:ea typeface="方正兰亭细黑_GBK" panose="02000000000000000000" pitchFamily="2" charset="-122"/>
                <a:cs typeface="Arial" panose="020B0604020202020204" pitchFamily="34" charset="0"/>
              </a:rPr>
              <a:t>Supporters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052907" y="4461299"/>
            <a:ext cx="1996797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atin typeface="+mj-lt"/>
                <a:ea typeface="方正兰亭准黑_GBK" panose="02000000000000000000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050" dirty="0">
                <a:sym typeface="+mn-ea"/>
              </a:rPr>
              <a:t>Convenient Leakage Check</a:t>
            </a:r>
          </a:p>
        </p:txBody>
      </p:sp>
      <p:sp>
        <p:nvSpPr>
          <p:cNvPr id="131" name="矩形 130"/>
          <p:cNvSpPr/>
          <p:nvPr/>
        </p:nvSpPr>
        <p:spPr>
          <a:xfrm>
            <a:off x="4261261" y="4396886"/>
            <a:ext cx="101810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latin typeface="Nexa Light" panose="02000000000000000000" pitchFamily="50" charset="0"/>
                <a:ea typeface="方正兰亭细黑_GBK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Open front panel</a:t>
            </a:r>
            <a:endParaRPr lang="zh-CN" altLang="en-US" sz="700" dirty="0">
              <a:latin typeface="Nexa Light" panose="02000000000000000000" pitchFamily="50" charset="0"/>
              <a:ea typeface="方正兰亭细黑_GBK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2" name="矩形 131"/>
          <p:cNvSpPr/>
          <p:nvPr/>
        </p:nvSpPr>
        <p:spPr>
          <a:xfrm>
            <a:off x="4265067" y="4774011"/>
            <a:ext cx="166431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latin typeface="Nexa Light" panose="02000000000000000000" pitchFamily="50" charset="0"/>
                <a:ea typeface="方正兰亭细黑_GBK" panose="02000000000000000000" pitchFamily="2" charset="-122"/>
                <a:cs typeface="Arial" panose="020B0604020202020204" pitchFamily="34" charset="0"/>
              </a:rPr>
              <a:t>Take out PCB for replacement</a:t>
            </a:r>
          </a:p>
        </p:txBody>
      </p:sp>
      <p:sp>
        <p:nvSpPr>
          <p:cNvPr id="133" name="矩形 132"/>
          <p:cNvSpPr/>
          <p:nvPr/>
        </p:nvSpPr>
        <p:spPr>
          <a:xfrm>
            <a:off x="4257251" y="4595787"/>
            <a:ext cx="149581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 dirty="0">
                <a:latin typeface="Nexa Light" panose="02000000000000000000" pitchFamily="50" charset="0"/>
                <a:ea typeface="方正兰亭细黑_GBK" panose="02000000000000000000" pitchFamily="2" charset="-122"/>
                <a:cs typeface="Arial" panose="020B0604020202020204" pitchFamily="34" charset="0"/>
              </a:rPr>
              <a:t>Take off PCB box cover</a:t>
            </a:r>
            <a:endParaRPr lang="zh-CN" altLang="en-US" sz="700" dirty="0">
              <a:latin typeface="Nexa Light" panose="02000000000000000000" pitchFamily="50" charset="0"/>
              <a:ea typeface="方正兰亭细黑_GBK" panose="020000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799692" y="4400061"/>
            <a:ext cx="610456" cy="200055"/>
            <a:chOff x="4209191" y="3862441"/>
            <a:chExt cx="554960" cy="200055"/>
          </a:xfrm>
        </p:grpSpPr>
        <p:sp>
          <p:nvSpPr>
            <p:cNvPr id="135" name="矩形 134"/>
            <p:cNvSpPr/>
            <p:nvPr/>
          </p:nvSpPr>
          <p:spPr>
            <a:xfrm>
              <a:off x="4277927" y="3895057"/>
              <a:ext cx="398448" cy="128474"/>
            </a:xfrm>
            <a:prstGeom prst="rect">
              <a:avLst/>
            </a:prstGeom>
            <a:solidFill>
              <a:srgbClr val="3B38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b="1" dirty="0">
                <a:solidFill>
                  <a:schemeClr val="bg1"/>
                </a:solidFill>
                <a:latin typeface="Nexa Light" panose="02000000000000000000" pitchFamily="50" charset="0"/>
                <a:ea typeface="方正兰亭中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209191" y="3862441"/>
              <a:ext cx="5549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Nexa Light" panose="02000000000000000000" pitchFamily="50" charset="0"/>
                  <a:ea typeface="方正兰亭中黑_GBK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STEP 01</a:t>
              </a:r>
              <a:endParaRPr lang="zh-CN" altLang="en-US" sz="700" b="1" dirty="0">
                <a:solidFill>
                  <a:schemeClr val="bg1"/>
                </a:solidFill>
                <a:latin typeface="Nexa Light" panose="02000000000000000000" pitchFamily="50" charset="0"/>
                <a:ea typeface="方正兰亭中黑_GBK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3800970" y="4598724"/>
            <a:ext cx="636906" cy="200055"/>
            <a:chOff x="4209191" y="3862441"/>
            <a:chExt cx="579005" cy="200055"/>
          </a:xfrm>
        </p:grpSpPr>
        <p:sp>
          <p:nvSpPr>
            <p:cNvPr id="141" name="矩形 140"/>
            <p:cNvSpPr/>
            <p:nvPr/>
          </p:nvSpPr>
          <p:spPr>
            <a:xfrm>
              <a:off x="4277927" y="3895057"/>
              <a:ext cx="398448" cy="128474"/>
            </a:xfrm>
            <a:prstGeom prst="rect">
              <a:avLst/>
            </a:prstGeom>
            <a:solidFill>
              <a:srgbClr val="3B38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b="1" dirty="0">
                <a:solidFill>
                  <a:schemeClr val="bg1"/>
                </a:solidFill>
                <a:latin typeface="Nexa Light" panose="02000000000000000000" pitchFamily="50" charset="0"/>
                <a:ea typeface="方正兰亭中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4209191" y="3862441"/>
              <a:ext cx="57900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Nexa Light" panose="02000000000000000000" pitchFamily="50" charset="0"/>
                  <a:ea typeface="方正兰亭中黑_GBK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STEP 02</a:t>
              </a:r>
              <a:endParaRPr lang="zh-CN" altLang="en-US" sz="700" b="1" dirty="0">
                <a:solidFill>
                  <a:schemeClr val="bg1"/>
                </a:solidFill>
                <a:latin typeface="Nexa Light" panose="02000000000000000000" pitchFamily="50" charset="0"/>
                <a:ea typeface="方正兰亭中黑_GBK" panose="020000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3800970" y="4795008"/>
            <a:ext cx="636906" cy="200055"/>
            <a:chOff x="4209191" y="3862441"/>
            <a:chExt cx="579005" cy="200055"/>
          </a:xfrm>
        </p:grpSpPr>
        <p:sp>
          <p:nvSpPr>
            <p:cNvPr id="144" name="矩形 143"/>
            <p:cNvSpPr/>
            <p:nvPr/>
          </p:nvSpPr>
          <p:spPr>
            <a:xfrm>
              <a:off x="4277927" y="3895057"/>
              <a:ext cx="398448" cy="128474"/>
            </a:xfrm>
            <a:prstGeom prst="rect">
              <a:avLst/>
            </a:prstGeom>
            <a:solidFill>
              <a:srgbClr val="3B3838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700" b="1" dirty="0">
                <a:solidFill>
                  <a:schemeClr val="bg1"/>
                </a:solidFill>
                <a:latin typeface="Nexa Light" panose="02000000000000000000" pitchFamily="50" charset="0"/>
                <a:ea typeface="方正兰亭中黑_GBK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45" name="文本框 144"/>
            <p:cNvSpPr txBox="1"/>
            <p:nvPr/>
          </p:nvSpPr>
          <p:spPr>
            <a:xfrm>
              <a:off x="4209191" y="3862441"/>
              <a:ext cx="57900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00" b="1" dirty="0">
                  <a:solidFill>
                    <a:schemeClr val="bg1"/>
                  </a:solidFill>
                  <a:latin typeface="Nexa Light" panose="02000000000000000000" pitchFamily="50" charset="0"/>
                  <a:ea typeface="方正兰亭中黑_GBK" panose="02000000000000000000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STEP 03</a:t>
              </a:r>
              <a:endParaRPr lang="zh-CN" altLang="en-US" sz="700" b="1" dirty="0">
                <a:solidFill>
                  <a:schemeClr val="bg1"/>
                </a:solidFill>
                <a:latin typeface="Nexa Light" panose="02000000000000000000" pitchFamily="50" charset="0"/>
                <a:ea typeface="方正兰亭中黑_GBK" panose="020000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5" name="等腰三角形 154"/>
          <p:cNvSpPr/>
          <p:nvPr/>
        </p:nvSpPr>
        <p:spPr>
          <a:xfrm flipV="1">
            <a:off x="4045244" y="4578374"/>
            <a:ext cx="123082" cy="38906"/>
          </a:xfrm>
          <a:prstGeom prst="triangle">
            <a:avLst/>
          </a:prstGeom>
          <a:solidFill>
            <a:srgbClr val="3B3838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65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6" name="等腰三角形 155"/>
          <p:cNvSpPr/>
          <p:nvPr/>
        </p:nvSpPr>
        <p:spPr>
          <a:xfrm flipV="1">
            <a:off x="4045244" y="4774240"/>
            <a:ext cx="123082" cy="38906"/>
          </a:xfrm>
          <a:prstGeom prst="triangle">
            <a:avLst/>
          </a:prstGeom>
          <a:solidFill>
            <a:srgbClr val="3B3838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865">
              <a:solidFill>
                <a:srgbClr val="00B0F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795520" y="541655"/>
            <a:ext cx="120650" cy="120650"/>
            <a:chOff x="-922" y="4317"/>
            <a:chExt cx="3712" cy="3712"/>
          </a:xfrm>
        </p:grpSpPr>
        <p:sp>
          <p:nvSpPr>
            <p:cNvPr id="17" name="椭圆 16"/>
            <p:cNvSpPr/>
            <p:nvPr/>
          </p:nvSpPr>
          <p:spPr>
            <a:xfrm>
              <a:off x="-922" y="4317"/>
              <a:ext cx="3712" cy="3712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-361" y="4879"/>
              <a:ext cx="2589" cy="2589"/>
            </a:xfrm>
            <a:prstGeom prst="ellipse">
              <a:avLst/>
            </a:prstGeom>
            <a:solidFill>
              <a:srgbClr val="0086A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541645" y="1024255"/>
            <a:ext cx="120650" cy="120650"/>
            <a:chOff x="-922" y="4317"/>
            <a:chExt cx="3712" cy="3712"/>
          </a:xfrm>
        </p:grpSpPr>
        <p:sp>
          <p:nvSpPr>
            <p:cNvPr id="20" name="椭圆 19"/>
            <p:cNvSpPr/>
            <p:nvPr/>
          </p:nvSpPr>
          <p:spPr>
            <a:xfrm>
              <a:off x="-922" y="4317"/>
              <a:ext cx="3712" cy="3712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-361" y="4879"/>
              <a:ext cx="2589" cy="2589"/>
            </a:xfrm>
            <a:prstGeom prst="ellipse">
              <a:avLst/>
            </a:prstGeom>
            <a:solidFill>
              <a:srgbClr val="0086A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767705" y="1108075"/>
            <a:ext cx="120650" cy="120650"/>
            <a:chOff x="-922" y="4317"/>
            <a:chExt cx="3712" cy="3712"/>
          </a:xfrm>
        </p:grpSpPr>
        <p:sp>
          <p:nvSpPr>
            <p:cNvPr id="23" name="椭圆 22"/>
            <p:cNvSpPr/>
            <p:nvPr/>
          </p:nvSpPr>
          <p:spPr>
            <a:xfrm>
              <a:off x="-922" y="4317"/>
              <a:ext cx="3712" cy="3712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-361" y="4879"/>
              <a:ext cx="2589" cy="2589"/>
            </a:xfrm>
            <a:prstGeom prst="ellipse">
              <a:avLst/>
            </a:prstGeom>
            <a:solidFill>
              <a:srgbClr val="0086A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767705" y="1380490"/>
            <a:ext cx="120650" cy="120650"/>
            <a:chOff x="-922" y="4317"/>
            <a:chExt cx="3712" cy="3712"/>
          </a:xfrm>
        </p:grpSpPr>
        <p:sp>
          <p:nvSpPr>
            <p:cNvPr id="31" name="椭圆 30"/>
            <p:cNvSpPr/>
            <p:nvPr/>
          </p:nvSpPr>
          <p:spPr>
            <a:xfrm>
              <a:off x="-922" y="4317"/>
              <a:ext cx="3712" cy="3712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-361" y="4879"/>
              <a:ext cx="2589" cy="2589"/>
            </a:xfrm>
            <a:prstGeom prst="ellipse">
              <a:avLst/>
            </a:prstGeom>
            <a:solidFill>
              <a:srgbClr val="0086A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308090" y="1268730"/>
            <a:ext cx="120650" cy="120650"/>
            <a:chOff x="-922" y="4317"/>
            <a:chExt cx="3712" cy="3712"/>
          </a:xfrm>
        </p:grpSpPr>
        <p:sp>
          <p:nvSpPr>
            <p:cNvPr id="34" name="椭圆 33"/>
            <p:cNvSpPr/>
            <p:nvPr/>
          </p:nvSpPr>
          <p:spPr>
            <a:xfrm>
              <a:off x="-922" y="4317"/>
              <a:ext cx="3712" cy="3712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-361" y="4879"/>
              <a:ext cx="2589" cy="2589"/>
            </a:xfrm>
            <a:prstGeom prst="ellipse">
              <a:avLst/>
            </a:prstGeom>
            <a:solidFill>
              <a:srgbClr val="0086A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1" name="文本框 80"/>
          <p:cNvSpPr txBox="1"/>
          <p:nvPr/>
        </p:nvSpPr>
        <p:spPr>
          <a:xfrm rot="1148416">
            <a:off x="8286115" y="317500"/>
            <a:ext cx="522605" cy="254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ln w="1270">
                  <a:solidFill>
                    <a:srgbClr val="6DAFBF"/>
                  </a:solidFill>
                </a:ln>
                <a:solidFill>
                  <a:srgbClr val="0086AE"/>
                </a:solidFill>
                <a:latin typeface="+mj-lt"/>
                <a:cs typeface="Arial" panose="020B0604020202020204" pitchFamily="34" charset="0"/>
              </a:rPr>
              <a:t>≥</a:t>
            </a:r>
            <a:r>
              <a:rPr lang="en-US" altLang="zh-CN" sz="600" b="1" dirty="0">
                <a:ln w="1270">
                  <a:solidFill>
                    <a:srgbClr val="6DAFBF"/>
                  </a:solidFill>
                </a:ln>
                <a:solidFill>
                  <a:srgbClr val="0086AE"/>
                </a:solidFill>
                <a:latin typeface="+mj-lt"/>
                <a:cs typeface="Arial" panose="020B0604020202020204" pitchFamily="34" charset="0"/>
              </a:rPr>
              <a:t>165mm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37D6BB7A-F49A-4801-AF14-ECF0D41D5D1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660" t="34724" r="4905" b="34815"/>
          <a:stretch/>
        </p:blipFill>
        <p:spPr>
          <a:xfrm>
            <a:off x="8175255" y="1885853"/>
            <a:ext cx="741695" cy="37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86AE">
                <a:alpha val="0"/>
              </a:srgbClr>
            </a:gs>
            <a:gs pos="100000">
              <a:srgbClr val="0086AE">
                <a:alpha val="9000"/>
              </a:srgbClr>
            </a:gs>
            <a:gs pos="57000">
              <a:srgbClr val="0086AE">
                <a:alpha val="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Victor/工作/临时穿插工作/Leo/20240729/T-PRO A+++ NPI 最终版(Z-MAX EU)/link/PSD/第七张 拷贝.jpg第七张 拷贝"/>
          <p:cNvPicPr>
            <a:picLocks noChangeAspect="1"/>
          </p:cNvPicPr>
          <p:nvPr/>
        </p:nvPicPr>
        <p:blipFill rotWithShape="1">
          <a:blip r:embed="rId3"/>
          <a:srcRect l="25" r="25"/>
          <a:stretch>
            <a:fillRect/>
          </a:stretch>
        </p:blipFill>
        <p:spPr>
          <a:xfrm>
            <a:off x="0" y="0"/>
            <a:ext cx="5038725" cy="514350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5367302" y="2829673"/>
            <a:ext cx="2889048" cy="40111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>
              <a:lnSpc>
                <a:spcPts val="11000"/>
              </a:lnSpc>
              <a:defRPr sz="11500" b="0">
                <a:solidFill>
                  <a:srgbClr val="3B3838"/>
                </a:solidFill>
                <a:latin typeface="Nexa Light" panose="020000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微软雅黑" panose="020B0503020204020204" pitchFamily="34" charset="-122"/>
              </a:rPr>
              <a:t>●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+mn-lt"/>
              </a:rPr>
              <a:t>Gentle Cool Wind</a:t>
            </a:r>
            <a:endParaRPr lang="zh-CN" alt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367302" y="3230847"/>
            <a:ext cx="2721408" cy="41209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>
              <a:lnSpc>
                <a:spcPts val="11000"/>
              </a:lnSpc>
              <a:defRPr sz="11500" b="0">
                <a:solidFill>
                  <a:srgbClr val="3B3838"/>
                </a:solidFill>
                <a:latin typeface="Nexa Light" panose="020000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微软雅黑" panose="020B0503020204020204" pitchFamily="34" charset="-122"/>
              </a:rPr>
              <a:t>●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+mn-lt"/>
              </a:rPr>
              <a:t>B.I.G.</a:t>
            </a:r>
            <a:r>
              <a:rPr lang="zh-CN" altLang="en-US" sz="18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+mn-lt"/>
              </a:rPr>
              <a:t>Care+</a:t>
            </a:r>
            <a:endParaRPr lang="zh-CN" alt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67302" y="2420745"/>
            <a:ext cx="2478330" cy="40886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>
              <a:lnSpc>
                <a:spcPts val="11000"/>
              </a:lnSpc>
              <a:defRPr sz="11500" b="0">
                <a:solidFill>
                  <a:srgbClr val="3B3838"/>
                </a:solidFill>
                <a:latin typeface="Nexa Light" panose="020000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1100" b="1" dirty="0">
                <a:solidFill>
                  <a:schemeClr val="tx1"/>
                </a:solidFill>
                <a:latin typeface="微软雅黑" panose="020B0503020204020204" pitchFamily="34" charset="-122"/>
              </a:rPr>
              <a:t>●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+mn-lt"/>
              </a:rPr>
              <a:t>Turbo Cooling</a:t>
            </a:r>
            <a:endParaRPr lang="zh-CN" altLang="en-US"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235817" y="707800"/>
            <a:ext cx="4153447" cy="1443237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en-US"/>
            </a:defPPr>
            <a:lvl1pPr algn="ctr">
              <a:lnSpc>
                <a:spcPts val="11000"/>
              </a:lnSpc>
              <a:defRPr sz="6600" b="1">
                <a:solidFill>
                  <a:srgbClr val="3B3838"/>
                </a:solidFill>
                <a:latin typeface="Nexa" panose="00000800000000000000" pitchFamily="50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zh-CN" sz="4000" dirty="0">
                <a:solidFill>
                  <a:srgbClr val="0086AE"/>
                </a:solidFill>
                <a:latin typeface="Arial" panose="020B0604020202020204" pitchFamily="34" charset="0"/>
              </a:rPr>
              <a:t>HEALTHY COMFORT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367302" y="3643003"/>
            <a:ext cx="3624298" cy="91284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100" dirty="0">
                <a:latin typeface="微软雅黑" panose="020B0503020204020204" pitchFamily="34" charset="-122"/>
              </a:rPr>
              <a:t>●</a:t>
            </a:r>
            <a:r>
              <a:rPr lang="en-US" altLang="zh-CN" sz="1800" dirty="0">
                <a:latin typeface="微软雅黑" panose="020B0503020204020204" pitchFamily="34" charset="-122"/>
              </a:rPr>
              <a:t> </a:t>
            </a:r>
            <a:r>
              <a:rPr lang="en-US" altLang="zh-CN" sz="1800" dirty="0"/>
              <a:t>-25</a:t>
            </a:r>
            <a:r>
              <a:rPr lang="zh-CN" altLang="en-US" sz="1800" b="0" dirty="0"/>
              <a:t>℃</a:t>
            </a:r>
            <a:r>
              <a:rPr lang="zh-CN" altLang="en-US" sz="1800" dirty="0"/>
              <a:t> </a:t>
            </a:r>
            <a:r>
              <a:rPr lang="en-US" altLang="zh-CN" sz="1800" dirty="0"/>
              <a:t>Strong Heating in Low </a:t>
            </a:r>
          </a:p>
          <a:p>
            <a:r>
              <a:rPr lang="en-US" altLang="zh-CN" sz="1800" dirty="0"/>
              <a:t>   Ambient Temp.</a:t>
            </a:r>
            <a:endParaRPr lang="zh-CN" altLang="en-US" sz="1800" dirty="0"/>
          </a:p>
        </p:txBody>
      </p:sp>
      <p:cxnSp>
        <p:nvCxnSpPr>
          <p:cNvPr id="18" name="直接连接符 17"/>
          <p:cNvCxnSpPr/>
          <p:nvPr/>
        </p:nvCxnSpPr>
        <p:spPr>
          <a:xfrm>
            <a:off x="5352062" y="2166277"/>
            <a:ext cx="3403318" cy="0"/>
          </a:xfrm>
          <a:prstGeom prst="line">
            <a:avLst/>
          </a:prstGeom>
          <a:ln>
            <a:solidFill>
              <a:srgbClr val="0086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CA57D44-0AEF-4D7F-81D7-49A684665C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60" t="34724" r="4905" b="34815"/>
          <a:stretch/>
        </p:blipFill>
        <p:spPr>
          <a:xfrm>
            <a:off x="7931544" y="4310836"/>
            <a:ext cx="823836" cy="4119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D:/Victor/工作/临时穿插工作/Leo/20240729/T-PRO A+++ NPI 最终版(Z-MAX EU)/link/PSD/第八张 拷贝.jpg第八张 拷贝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12300" y="3010497"/>
            <a:ext cx="276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805435"/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>
                <a:solidFill>
                  <a:srgbClr val="0086AE"/>
                </a:solidFill>
              </a:rPr>
              <a:t>Gentle </a:t>
            </a:r>
            <a:r>
              <a:rPr lang="en-US" altLang="zh-CN" dirty="0">
                <a:solidFill>
                  <a:srgbClr val="0086AE"/>
                </a:solidFill>
              </a:rPr>
              <a:t>Cool</a:t>
            </a:r>
            <a:r>
              <a:rPr lang="zh-CN" altLang="en-US" dirty="0">
                <a:solidFill>
                  <a:srgbClr val="0086AE"/>
                </a:solidFill>
              </a:rPr>
              <a:t> Wind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12300" y="3375214"/>
            <a:ext cx="1468672" cy="218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20" dirty="0">
                <a:ea typeface="方正兰亭纤黑_GBK" panose="02000000000000000000" charset="-122"/>
                <a:cs typeface="Arial" panose="020B0604020202020204" pitchFamily="34" charset="0"/>
              </a:rPr>
              <a:t>Gentle cool wind blades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2300" y="535659"/>
            <a:ext cx="2260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2400" dirty="0">
                <a:solidFill>
                  <a:srgbClr val="0086AE"/>
                </a:solidFill>
                <a:latin typeface="+mj-lt"/>
                <a:ea typeface="微软雅黑" panose="020B0503020204020204" pitchFamily="34" charset="-122"/>
              </a:rPr>
              <a:t>Turbo Cooling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21071" y="4718863"/>
            <a:ext cx="2226892" cy="193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655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纤黑_GBK" panose="02000000000000000000" charset="-122"/>
                <a:ea typeface="方正兰亭纤黑_GBK" panose="02000000000000000000" charset="-122"/>
              </a:rPr>
              <a:t>* Data from specific sample under testing condition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12300" y="911705"/>
            <a:ext cx="1846980" cy="12280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820" dirty="0">
                <a:solidFill>
                  <a:schemeClr val="tx1"/>
                </a:solidFill>
                <a:latin typeface="+mn-lt"/>
                <a:ea typeface="方正兰亭纤黑_GBK" panose="02000000000000000000" charset="-122"/>
              </a:rPr>
              <a:t>100Hz High Frequency Starting</a:t>
            </a:r>
          </a:p>
          <a:p>
            <a:pPr>
              <a:lnSpc>
                <a:spcPct val="150000"/>
              </a:lnSpc>
            </a:pPr>
            <a:r>
              <a:rPr lang="en-US" altLang="zh-CN" sz="820" dirty="0">
                <a:solidFill>
                  <a:schemeClr val="tx1"/>
                </a:solidFill>
                <a:latin typeface="+mn-lt"/>
                <a:ea typeface="方正兰亭纤黑_GBK" panose="02000000000000000000" charset="-122"/>
              </a:rPr>
              <a:t>Rapid Cooling up to 30″ *</a:t>
            </a:r>
          </a:p>
          <a:p>
            <a:pPr>
              <a:lnSpc>
                <a:spcPct val="150000"/>
              </a:lnSpc>
            </a:pPr>
            <a:r>
              <a:rPr lang="en-US" altLang="zh-CN" sz="820" dirty="0">
                <a:solidFill>
                  <a:schemeClr val="tx1"/>
                </a:solidFill>
                <a:latin typeface="+mn-lt"/>
                <a:ea typeface="方正兰亭纤黑_GBK" panose="02000000000000000000" charset="-122"/>
              </a:rPr>
              <a:t>Air Volume Increased by 20%</a:t>
            </a:r>
          </a:p>
          <a:p>
            <a:pPr>
              <a:lnSpc>
                <a:spcPct val="150000"/>
              </a:lnSpc>
            </a:pPr>
            <a:r>
              <a:rPr lang="en-US" altLang="zh-CN" sz="820" dirty="0">
                <a:solidFill>
                  <a:schemeClr val="tx1"/>
                </a:solidFill>
                <a:latin typeface="+mn-lt"/>
                <a:ea typeface="方正兰亭纤黑_GBK" panose="02000000000000000000" charset="-122"/>
              </a:rPr>
              <a:t>Noise Reduced by 1-2 dB(A)</a:t>
            </a: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tx1"/>
              </a:solidFill>
              <a:latin typeface="+mn-lt"/>
              <a:ea typeface="方正兰亭纤黑_GBK" panose="02000000000000000000" charset="-122"/>
            </a:endParaRPr>
          </a:p>
          <a:p>
            <a:pPr>
              <a:lnSpc>
                <a:spcPct val="150000"/>
              </a:lnSpc>
            </a:pPr>
            <a:endParaRPr lang="en-US" altLang="zh-CN" sz="820" dirty="0">
              <a:solidFill>
                <a:schemeClr val="tx1"/>
              </a:solidFill>
              <a:latin typeface="+mn-lt"/>
              <a:ea typeface="方正兰亭纤黑_GBK" panose="0200000000000000000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908427" y="604352"/>
            <a:ext cx="2289423" cy="795823"/>
            <a:chOff x="5908427" y="604352"/>
            <a:chExt cx="2289423" cy="1033191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5908427" y="604352"/>
              <a:ext cx="0" cy="1033191"/>
            </a:xfrm>
            <a:prstGeom prst="line">
              <a:avLst/>
            </a:prstGeom>
            <a:ln>
              <a:solidFill>
                <a:srgbClr val="0086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5908427" y="1637543"/>
              <a:ext cx="2289423" cy="0"/>
            </a:xfrm>
            <a:prstGeom prst="line">
              <a:avLst/>
            </a:prstGeom>
            <a:ln>
              <a:solidFill>
                <a:srgbClr val="0086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screen"/>
          <a:srcRect l="55368" t="10178" r="5004" b="18940"/>
          <a:stretch>
            <a:fillRect/>
          </a:stretch>
        </p:blipFill>
        <p:spPr>
          <a:xfrm flipH="1">
            <a:off x="7955308" y="1022012"/>
            <a:ext cx="810301" cy="803175"/>
          </a:xfrm>
          <a:prstGeom prst="flowChartConnector">
            <a:avLst/>
          </a:prstGeom>
          <a:ln w="9525">
            <a:solidFill>
              <a:srgbClr val="0086AE"/>
            </a:solidFill>
          </a:ln>
        </p:spPr>
      </p:pic>
      <p:grpSp>
        <p:nvGrpSpPr>
          <p:cNvPr id="37" name="组合 36"/>
          <p:cNvGrpSpPr/>
          <p:nvPr/>
        </p:nvGrpSpPr>
        <p:grpSpPr>
          <a:xfrm>
            <a:off x="5908427" y="3095785"/>
            <a:ext cx="2289423" cy="1066854"/>
            <a:chOff x="5908427" y="604352"/>
            <a:chExt cx="2289423" cy="1033191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5908427" y="604352"/>
              <a:ext cx="0" cy="1033191"/>
            </a:xfrm>
            <a:prstGeom prst="line">
              <a:avLst/>
            </a:prstGeom>
            <a:ln>
              <a:solidFill>
                <a:srgbClr val="0086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5908427" y="1637543"/>
              <a:ext cx="2289423" cy="0"/>
            </a:xfrm>
            <a:prstGeom prst="line">
              <a:avLst/>
            </a:prstGeom>
            <a:ln>
              <a:solidFill>
                <a:srgbClr val="0086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screen"/>
          <a:srcRect l="37022" t="19420" r="30591" b="23191"/>
          <a:stretch>
            <a:fillRect/>
          </a:stretch>
        </p:blipFill>
        <p:spPr>
          <a:xfrm>
            <a:off x="7958096" y="3650375"/>
            <a:ext cx="804725" cy="802123"/>
          </a:xfrm>
          <a:prstGeom prst="flowChartConnector">
            <a:avLst/>
          </a:prstGeom>
          <a:ln w="9525">
            <a:solidFill>
              <a:srgbClr val="0086AE"/>
            </a:solidFill>
          </a:ln>
        </p:spPr>
      </p:pic>
      <p:grpSp>
        <p:nvGrpSpPr>
          <p:cNvPr id="2" name="组合 1"/>
          <p:cNvGrpSpPr/>
          <p:nvPr/>
        </p:nvGrpSpPr>
        <p:grpSpPr>
          <a:xfrm>
            <a:off x="5852160" y="3010535"/>
            <a:ext cx="120650" cy="120650"/>
            <a:chOff x="-922" y="4317"/>
            <a:chExt cx="3712" cy="3712"/>
          </a:xfrm>
        </p:grpSpPr>
        <p:sp>
          <p:nvSpPr>
            <p:cNvPr id="3" name="椭圆 2"/>
            <p:cNvSpPr/>
            <p:nvPr/>
          </p:nvSpPr>
          <p:spPr>
            <a:xfrm>
              <a:off x="-922" y="4317"/>
              <a:ext cx="3712" cy="3712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-361" y="4879"/>
              <a:ext cx="2589" cy="2589"/>
            </a:xfrm>
            <a:prstGeom prst="ellipse">
              <a:avLst/>
            </a:prstGeom>
            <a:solidFill>
              <a:srgbClr val="0086A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852160" y="517525"/>
            <a:ext cx="120650" cy="120650"/>
            <a:chOff x="-922" y="4317"/>
            <a:chExt cx="3712" cy="3712"/>
          </a:xfrm>
        </p:grpSpPr>
        <p:sp>
          <p:nvSpPr>
            <p:cNvPr id="5" name="椭圆 4"/>
            <p:cNvSpPr/>
            <p:nvPr/>
          </p:nvSpPr>
          <p:spPr>
            <a:xfrm>
              <a:off x="-922" y="4317"/>
              <a:ext cx="3712" cy="3712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-361" y="4879"/>
              <a:ext cx="2589" cy="2589"/>
            </a:xfrm>
            <a:prstGeom prst="ellipse">
              <a:avLst/>
            </a:prstGeom>
            <a:solidFill>
              <a:srgbClr val="0086A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160D19F-305C-4071-9BC1-C988A47F95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0" t="34724" r="4905" b="34815"/>
          <a:stretch/>
        </p:blipFill>
        <p:spPr>
          <a:xfrm>
            <a:off x="449507" y="4231795"/>
            <a:ext cx="804725" cy="4023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/Victor/工作/临时穿插工作/Leo/20240729/T-PRO A+++ NPI 最终版(Z-MAX EU)/link/PSD/第九张 拷贝.jpg第九张 拷贝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06632" y="3974022"/>
            <a:ext cx="205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0" indent="-158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altLang="zh-CN" sz="800" kern="100" dirty="0">
                <a:ea typeface="方正兰亭准黑_GBK" panose="02000000000000000000" pitchFamily="2" charset="-122"/>
                <a:cs typeface="Arial" panose="020B0604020202020204" pitchFamily="34" charset="0"/>
              </a:rPr>
              <a:t>UVC radiation: 240nm-280nm</a:t>
            </a:r>
          </a:p>
          <a:p>
            <a:pPr marL="158750" indent="-158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altLang="zh-CN" sz="800" kern="100" dirty="0">
                <a:ea typeface="方正兰亭准黑_GBK" panose="02000000000000000000" pitchFamily="2" charset="-122"/>
                <a:cs typeface="Arial" panose="020B0604020202020204" pitchFamily="34" charset="0"/>
              </a:rPr>
              <a:t>Kills bacteria by damaging their protein &amp; DNA</a:t>
            </a:r>
          </a:p>
          <a:p>
            <a:pPr marL="158750" indent="-158750">
              <a:lnSpc>
                <a:spcPts val="1200"/>
              </a:lnSpc>
              <a:buFont typeface="Arial" panose="020B0604020202020204" pitchFamily="34" charset="0"/>
              <a:buChar char="•"/>
            </a:pPr>
            <a:endParaRPr lang="en-US" altLang="zh-CN" sz="800" kern="100" dirty="0">
              <a:ea typeface="方正兰亭准黑_GBK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578747" y="3824441"/>
            <a:ext cx="2481038" cy="794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00" kern="100" dirty="0">
                <a:ea typeface="方正兰亭准黑_GBK" panose="02000000000000000000" pitchFamily="2" charset="-122"/>
                <a:cs typeface="Arial" panose="020B0604020202020204" pitchFamily="34" charset="0"/>
              </a:rPr>
              <a:t>Bacteria Eliminating Rate</a:t>
            </a:r>
          </a:p>
          <a:p>
            <a:pPr algn="ctr"/>
            <a:r>
              <a:rPr lang="en-US" altLang="zh-CN" sz="3465" b="1" kern="100" dirty="0">
                <a:solidFill>
                  <a:srgbClr val="0086AE"/>
                </a:solidFill>
                <a:latin typeface="+mj-lt"/>
                <a:ea typeface="方正兰亭粗黑_GBK" panose="02000000000000000000" pitchFamily="2" charset="-122"/>
                <a:cs typeface="Arial" panose="020B0604020202020204" pitchFamily="34" charset="0"/>
              </a:rPr>
              <a:t>&gt; 98.66%</a:t>
            </a:r>
          </a:p>
        </p:txBody>
      </p:sp>
      <p:sp>
        <p:nvSpPr>
          <p:cNvPr id="17" name="矩形 44"/>
          <p:cNvSpPr/>
          <p:nvPr/>
        </p:nvSpPr>
        <p:spPr>
          <a:xfrm>
            <a:off x="8170900" y="4585964"/>
            <a:ext cx="657552" cy="271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8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* Optional</a:t>
            </a:r>
          </a:p>
        </p:txBody>
      </p:sp>
      <p:sp>
        <p:nvSpPr>
          <p:cNvPr id="18" name="矩形 17"/>
          <p:cNvSpPr/>
          <p:nvPr/>
        </p:nvSpPr>
        <p:spPr>
          <a:xfrm>
            <a:off x="4406632" y="1780594"/>
            <a:ext cx="4258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0" indent="-158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altLang="zh-CN" sz="800" kern="100" dirty="0">
                <a:ea typeface="方正兰亭准黑_GBK" panose="02000000000000000000" pitchFamily="2" charset="-122"/>
                <a:cs typeface="Arial" panose="020B0604020202020204" pitchFamily="34" charset="0"/>
              </a:rPr>
              <a:t>Bipolar Ionic Generator is </a:t>
            </a:r>
            <a:r>
              <a:rPr lang="en-US" altLang="zh-CN" sz="800" dirty="0">
                <a:ea typeface="方正兰亭准黑_GBK" panose="02000000000000000000" pitchFamily="2" charset="-122"/>
                <a:cs typeface="Arial" panose="020B0604020202020204" pitchFamily="34" charset="0"/>
              </a:rPr>
              <a:t>built in the air outlet</a:t>
            </a:r>
          </a:p>
          <a:p>
            <a:pPr marL="158750" indent="-158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altLang="zh-CN" sz="800" dirty="0">
                <a:ea typeface="方正兰亭准黑_GBK" panose="02000000000000000000" pitchFamily="2" charset="-122"/>
                <a:cs typeface="Arial" panose="020B0604020202020204" pitchFamily="34" charset="0"/>
              </a:rPr>
              <a:t>Release high energy electronics to ionizing the air</a:t>
            </a:r>
          </a:p>
          <a:p>
            <a:pPr marL="158750" indent="-158750">
              <a:lnSpc>
                <a:spcPts val="1200"/>
              </a:lnSpc>
              <a:buFont typeface="Arial" panose="020B0604020202020204" pitchFamily="34" charset="0"/>
              <a:buChar char="•"/>
            </a:pPr>
            <a:r>
              <a:rPr lang="en-US" altLang="zh-CN" sz="800" dirty="0">
                <a:ea typeface="方正兰亭准黑_GBK" panose="02000000000000000000" pitchFamily="2" charset="-122"/>
                <a:cs typeface="Arial" panose="020B0604020202020204" pitchFamily="34" charset="0"/>
              </a:rPr>
              <a:t>Generate large volume of plasma, atoms, strong oxidization substance, which could damage &amp; kill the bacteria &amp; virus</a:t>
            </a:r>
          </a:p>
        </p:txBody>
      </p:sp>
      <p:sp>
        <p:nvSpPr>
          <p:cNvPr id="19" name="矩形 18"/>
          <p:cNvSpPr/>
          <p:nvPr/>
        </p:nvSpPr>
        <p:spPr>
          <a:xfrm>
            <a:off x="4406632" y="1557629"/>
            <a:ext cx="38730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rgbClr val="0086AE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</a:rPr>
              <a:t>Built-in Bipolar Ionic Generator</a:t>
            </a:r>
          </a:p>
        </p:txBody>
      </p:sp>
      <p:sp>
        <p:nvSpPr>
          <p:cNvPr id="52" name="矩形 51"/>
          <p:cNvSpPr/>
          <p:nvPr/>
        </p:nvSpPr>
        <p:spPr>
          <a:xfrm>
            <a:off x="4406632" y="3747668"/>
            <a:ext cx="2315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rgbClr val="0086AE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UVC Sterilization</a:t>
            </a:r>
          </a:p>
        </p:txBody>
      </p:sp>
      <p:sp>
        <p:nvSpPr>
          <p:cNvPr id="5" name="矩形 4"/>
          <p:cNvSpPr/>
          <p:nvPr/>
        </p:nvSpPr>
        <p:spPr>
          <a:xfrm>
            <a:off x="4204412" y="952119"/>
            <a:ext cx="3873176" cy="2870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65" dirty="0">
                <a:solidFill>
                  <a:schemeClr val="bg1"/>
                </a:solidFill>
                <a:latin typeface="+mj-lt"/>
                <a:ea typeface="方正兰亭中黑_GBK" panose="02000000000000000000" pitchFamily="2" charset="-122"/>
                <a:sym typeface="Arial" panose="020B0604020202020204" pitchFamily="34" charset="0"/>
              </a:rPr>
              <a:t>Bipolar Ionic Generator &amp; UVC Sterilization Pro</a:t>
            </a:r>
          </a:p>
        </p:txBody>
      </p:sp>
      <p:sp>
        <p:nvSpPr>
          <p:cNvPr id="8" name="Shape 224"/>
          <p:cNvSpPr txBox="1"/>
          <p:nvPr/>
        </p:nvSpPr>
        <p:spPr>
          <a:xfrm>
            <a:off x="4204412" y="645392"/>
            <a:ext cx="1904210" cy="322518"/>
          </a:xfrm>
          <a:prstGeom prst="rect">
            <a:avLst/>
          </a:prstGeom>
        </p:spPr>
        <p:txBody>
          <a:bodyPr wrap="square" anchor="ctr">
            <a:no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2170" dirty="0">
                <a:latin typeface="+mj-lt"/>
                <a:sym typeface="Arial" panose="020B0604020202020204" pitchFamily="34" charset="0"/>
              </a:rPr>
              <a:t>B.I.G. Care</a:t>
            </a:r>
          </a:p>
        </p:txBody>
      </p:sp>
      <p:sp>
        <p:nvSpPr>
          <p:cNvPr id="6" name="矩形 5"/>
          <p:cNvSpPr/>
          <p:nvPr/>
        </p:nvSpPr>
        <p:spPr>
          <a:xfrm>
            <a:off x="6643602" y="787195"/>
            <a:ext cx="284052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25" b="1" dirty="0">
                <a:solidFill>
                  <a:schemeClr val="bg1"/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  <a:sym typeface="Arial" panose="020B0604020202020204" pitchFamily="34" charset="0"/>
              </a:rPr>
              <a:t>+</a:t>
            </a:r>
            <a:endParaRPr lang="zh-CN" altLang="en-US" sz="1125" b="1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59" y="623142"/>
            <a:ext cx="331382" cy="32682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154119" y="2302479"/>
            <a:ext cx="2375800" cy="795823"/>
            <a:chOff x="5908427" y="604352"/>
            <a:chExt cx="2289423" cy="1033191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5908427" y="604352"/>
              <a:ext cx="0" cy="1033191"/>
            </a:xfrm>
            <a:prstGeom prst="line">
              <a:avLst/>
            </a:prstGeom>
            <a:ln>
              <a:solidFill>
                <a:srgbClr val="0086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5908427" y="1637543"/>
              <a:ext cx="2289423" cy="0"/>
            </a:xfrm>
            <a:prstGeom prst="line">
              <a:avLst/>
            </a:prstGeom>
            <a:ln>
              <a:solidFill>
                <a:srgbClr val="0086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919" y="2625199"/>
            <a:ext cx="902133" cy="896038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4218305" y="1592580"/>
            <a:ext cx="228600" cy="22860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183380" y="1558925"/>
            <a:ext cx="2235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chemeClr val="bg1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椭圆 6"/>
          <p:cNvSpPr/>
          <p:nvPr/>
        </p:nvSpPr>
        <p:spPr>
          <a:xfrm>
            <a:off x="4218305" y="3782695"/>
            <a:ext cx="228600" cy="22860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198620" y="3749040"/>
            <a:ext cx="2235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chemeClr val="bg1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092960" y="2267585"/>
            <a:ext cx="120650" cy="120650"/>
            <a:chOff x="-922" y="4317"/>
            <a:chExt cx="3712" cy="3712"/>
          </a:xfrm>
        </p:grpSpPr>
        <p:sp>
          <p:nvSpPr>
            <p:cNvPr id="12" name="椭圆 11"/>
            <p:cNvSpPr/>
            <p:nvPr/>
          </p:nvSpPr>
          <p:spPr>
            <a:xfrm>
              <a:off x="-922" y="4317"/>
              <a:ext cx="3712" cy="3712"/>
            </a:xfrm>
            <a:prstGeom prst="ellipse">
              <a:avLst/>
            </a:prstGeom>
            <a:solidFill>
              <a:schemeClr val="bg2">
                <a:lumMod val="9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-361" y="4879"/>
              <a:ext cx="2589" cy="2589"/>
            </a:xfrm>
            <a:prstGeom prst="ellipse">
              <a:avLst/>
            </a:prstGeom>
            <a:solidFill>
              <a:srgbClr val="0086A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椭圆 26"/>
          <p:cNvSpPr/>
          <p:nvPr/>
        </p:nvSpPr>
        <p:spPr>
          <a:xfrm>
            <a:off x="1322705" y="1116965"/>
            <a:ext cx="228600" cy="22860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1287780" y="1083310"/>
            <a:ext cx="2235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chemeClr val="bg1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椭圆 28"/>
          <p:cNvSpPr/>
          <p:nvPr/>
        </p:nvSpPr>
        <p:spPr>
          <a:xfrm>
            <a:off x="2039620" y="1116965"/>
            <a:ext cx="228600" cy="22860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2019935" y="1083310"/>
            <a:ext cx="2235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chemeClr val="bg1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6440D4-679D-4106-A1C3-0D299F7EC1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60" t="34724" r="4905" b="34815"/>
          <a:stretch/>
        </p:blipFill>
        <p:spPr>
          <a:xfrm>
            <a:off x="532564" y="4093909"/>
            <a:ext cx="1256044" cy="6280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0" t="14437" r="6259" b="533"/>
          <a:stretch>
            <a:fillRect/>
          </a:stretch>
        </p:blipFill>
        <p:spPr>
          <a:xfrm>
            <a:off x="0" y="0"/>
            <a:ext cx="6381749" cy="51435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053241" y="4596801"/>
            <a:ext cx="966931" cy="297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890" dirty="0">
                <a:solidFill>
                  <a:schemeClr val="tx1">
                    <a:lumMod val="50000"/>
                    <a:lumOff val="50000"/>
                  </a:schemeClr>
                </a:solidFill>
                <a:latin typeface="方正兰亭纤黑_GBK" panose="02000000000000000000" charset="-122"/>
                <a:ea typeface="方正兰亭纤黑_GBK" panose="02000000000000000000" charset="-122"/>
                <a:cs typeface="Arial" panose="020B0604020202020204" pitchFamily="34" charset="0"/>
                <a:sym typeface="Arial" panose="020B0604020202020204" pitchFamily="34" charset="0"/>
              </a:rPr>
              <a:t>* Inverter Only</a:t>
            </a:r>
          </a:p>
        </p:txBody>
      </p:sp>
      <p:sp>
        <p:nvSpPr>
          <p:cNvPr id="16" name="Shape 224"/>
          <p:cNvSpPr txBox="1"/>
          <p:nvPr/>
        </p:nvSpPr>
        <p:spPr>
          <a:xfrm>
            <a:off x="424180" y="318135"/>
            <a:ext cx="5757545" cy="1021715"/>
          </a:xfrm>
          <a:prstGeom prst="rect">
            <a:avLst/>
          </a:prstGeom>
        </p:spPr>
        <p:txBody>
          <a:bodyPr wrap="square" anchor="t">
            <a:no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>
              <a:lnSpc>
                <a:spcPts val="3315"/>
              </a:lnSpc>
            </a:pPr>
            <a:r>
              <a:rPr lang="en-US" altLang="zh-CN" sz="2800" dirty="0">
                <a:solidFill>
                  <a:schemeClr val="accent3"/>
                </a:solidFill>
                <a:latin typeface="+mj-lt"/>
                <a:sym typeface="Arial" panose="020B0604020202020204" pitchFamily="34" charset="0"/>
              </a:rPr>
              <a:t>-25℃ Heating </a:t>
            </a:r>
          </a:p>
          <a:p>
            <a:pPr>
              <a:lnSpc>
                <a:spcPts val="3315"/>
              </a:lnSpc>
            </a:pPr>
            <a:r>
              <a:rPr lang="en-US" altLang="zh-CN" sz="2800" dirty="0">
                <a:latin typeface="+mj-lt"/>
                <a:sym typeface="Arial" panose="020B0604020202020204" pitchFamily="34" charset="0"/>
              </a:rPr>
              <a:t>in Low Ambient Temp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065" y="2497570"/>
            <a:ext cx="1995248" cy="11223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065" y="610680"/>
            <a:ext cx="1995248" cy="11223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TextBox 4"/>
          <p:cNvSpPr txBox="1"/>
          <p:nvPr/>
        </p:nvSpPr>
        <p:spPr>
          <a:xfrm>
            <a:off x="6792064" y="3694339"/>
            <a:ext cx="1906638" cy="518795"/>
          </a:xfrm>
          <a:prstGeom prst="rect">
            <a:avLst/>
          </a:prstGeom>
          <a:ln w="12700">
            <a:miter lim="400000"/>
          </a:ln>
        </p:spPr>
        <p:txBody>
          <a:bodyPr wrap="square" lIns="6115" tIns="6115" rIns="6115" bIns="6115">
            <a:spAutoFit/>
          </a:bodyPr>
          <a:lstStyle>
            <a:lvl1pPr algn="ctr">
              <a:lnSpc>
                <a:spcPct val="110000"/>
              </a:lnSpc>
              <a:defRPr sz="2000" spc="125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altLang="zh-CN" sz="1000" spc="0" dirty="0">
                <a:solidFill>
                  <a:schemeClr val="tx1"/>
                </a:solidFill>
                <a:latin typeface="Arial" panose="020B0604020202020204" pitchFamily="34" charset="0"/>
                <a:ea typeface="方正兰亭纤黑_GBK" panose="02000000000000000000" charset="-122"/>
                <a:cs typeface="Arial" panose="020B0604020202020204" pitchFamily="34" charset="0"/>
                <a:sym typeface="Arial" panose="020B0604020202020204" pitchFamily="34" charset="0"/>
              </a:rPr>
              <a:t>Chassis heating belt applied to preventing frosting of the bottom plate.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792065" y="1772604"/>
            <a:ext cx="1906638" cy="349885"/>
          </a:xfrm>
          <a:prstGeom prst="rect">
            <a:avLst/>
          </a:prstGeom>
          <a:ln w="12700">
            <a:miter lim="400000"/>
          </a:ln>
        </p:spPr>
        <p:txBody>
          <a:bodyPr wrap="square" lIns="6115" tIns="6115" rIns="6115" bIns="6115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3685" spc="0">
                <a:solidFill>
                  <a:srgbClr val="FFFFFF"/>
                </a:solidFill>
                <a:latin typeface="方正兰亭纤黑_GBK" panose="02000000000000000000" charset="-122"/>
                <a:ea typeface="方正兰亭纤黑_GBK" panose="02000000000000000000" charset="-122"/>
              </a:defRPr>
            </a:lvl1pPr>
          </a:lstStyle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 (正文)" charset="0"/>
                <a:cs typeface="Arial (正文)" charset="0"/>
              </a:rPr>
              <a:t>Compressor w</a:t>
            </a:r>
            <a:r>
              <a:rPr lang="zh-CN" altLang="en-US" sz="1000" dirty="0">
                <a:solidFill>
                  <a:schemeClr val="tx1"/>
                </a:solidFill>
                <a:latin typeface="Arial (正文)" charset="0"/>
                <a:cs typeface="Arial (正文)" charset="0"/>
              </a:rPr>
              <a:t>indings are energized to heat the lubricant oil</a:t>
            </a:r>
            <a:r>
              <a:rPr lang="en-US" altLang="zh-CN" sz="1000" dirty="0">
                <a:solidFill>
                  <a:schemeClr val="tx1"/>
                </a:solidFill>
                <a:latin typeface="Arial (正文)" charset="0"/>
                <a:cs typeface="Arial (正文)" charset="0"/>
              </a:rPr>
              <a:t>.</a:t>
            </a:r>
            <a:endParaRPr lang="zh-CN" altLang="en-US" sz="1000" dirty="0">
              <a:solidFill>
                <a:schemeClr val="tx1"/>
              </a:solidFill>
              <a:latin typeface="Arial (正文)" charset="0"/>
              <a:cs typeface="Arial (正文)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862445" y="699770"/>
            <a:ext cx="228600" cy="22860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827520" y="666115"/>
            <a:ext cx="2235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chemeClr val="bg1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椭圆 6"/>
          <p:cNvSpPr/>
          <p:nvPr/>
        </p:nvSpPr>
        <p:spPr>
          <a:xfrm>
            <a:off x="6862445" y="2569845"/>
            <a:ext cx="228600" cy="22860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842760" y="2536190"/>
            <a:ext cx="2235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chemeClr val="bg1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椭圆 11"/>
          <p:cNvSpPr/>
          <p:nvPr/>
        </p:nvSpPr>
        <p:spPr>
          <a:xfrm>
            <a:off x="3964305" y="3253740"/>
            <a:ext cx="228600" cy="22860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929380" y="3220085"/>
            <a:ext cx="2235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chemeClr val="bg1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椭圆 13"/>
          <p:cNvSpPr/>
          <p:nvPr/>
        </p:nvSpPr>
        <p:spPr>
          <a:xfrm>
            <a:off x="2003425" y="3994785"/>
            <a:ext cx="228600" cy="228600"/>
          </a:xfrm>
          <a:prstGeom prst="ellipse">
            <a:avLst/>
          </a:prstGeom>
          <a:solidFill>
            <a:srgbClr val="0086A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983740" y="3961130"/>
            <a:ext cx="22352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100" dirty="0">
                <a:solidFill>
                  <a:schemeClr val="bg1"/>
                </a:solidFill>
                <a:latin typeface="+mj-lt"/>
                <a:ea typeface="方正兰亭中黑_GBK" panose="02000000000000000000" pitchFamily="2" charset="-122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3BF480-A52D-4E14-9EEA-BF4C3E1AB6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0" t="34724" r="4905" b="34815"/>
          <a:stretch/>
        </p:blipFill>
        <p:spPr>
          <a:xfrm>
            <a:off x="6842760" y="4479460"/>
            <a:ext cx="829846" cy="4149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29f3a02-d6f1-495d-8e39-200d0f511175"/>
  <p:tag name="COMMONDATA" val="eyJoZGlkIjoiNmNiM2E3ZWViYWFlMmRiMjk5NzRkMTUyNGQxNDA2MTEifQ=="/>
</p:tagLst>
</file>

<file path=ppt/theme/theme1.xml><?xml version="1.0" encoding="utf-8"?>
<a:theme xmlns:a="http://schemas.openxmlformats.org/drawingml/2006/main" name="Office 主题​​">
  <a:themeElements>
    <a:clrScheme name="18-洛可可色系03-旁门左道">
      <a:dk1>
        <a:sysClr val="windowText" lastClr="000000"/>
      </a:dk1>
      <a:lt1>
        <a:sysClr val="window" lastClr="FFFFFF"/>
      </a:lt1>
      <a:dk2>
        <a:srgbClr val="14317B"/>
      </a:dk2>
      <a:lt2>
        <a:srgbClr val="DBEFF9"/>
      </a:lt2>
      <a:accent1>
        <a:srgbClr val="C0BAA0"/>
      </a:accent1>
      <a:accent2>
        <a:srgbClr val="E0C991"/>
      </a:accent2>
      <a:accent3>
        <a:srgbClr val="DF9848"/>
      </a:accent3>
      <a:accent4>
        <a:srgbClr val="75714E"/>
      </a:accent4>
      <a:accent5>
        <a:srgbClr val="AE0822"/>
      </a:accent5>
      <a:accent6>
        <a:srgbClr val="6B320C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等线 Light"/>
        <a:cs typeface=""/>
      </a:majorFont>
      <a:minorFont>
        <a:latin typeface="Arial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596</Words>
  <Application>Microsoft Office PowerPoint</Application>
  <PresentationFormat>On-screen Show (16:9)</PresentationFormat>
  <Paragraphs>208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方正兰亭细黑_GBK</vt:lpstr>
      <vt:lpstr>Arial (正文)</vt:lpstr>
      <vt:lpstr>Nexa Light</vt:lpstr>
      <vt:lpstr>Nexa</vt:lpstr>
      <vt:lpstr>方正兰亭纤黑_GBK</vt:lpstr>
      <vt:lpstr>Arial</vt:lpstr>
      <vt:lpstr>Montserrat-Regular</vt:lpstr>
      <vt:lpstr>微软雅黑</vt:lpstr>
      <vt:lpstr>等线</vt:lpstr>
      <vt:lpstr>等线 Light</vt:lpstr>
      <vt:lpstr>Bell MT</vt:lpstr>
      <vt:lpstr>方正兰亭中黑_GBK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Ho Charles</dc:creator>
  <cp:lastModifiedBy>A S</cp:lastModifiedBy>
  <cp:revision>1776</cp:revision>
  <dcterms:created xsi:type="dcterms:W3CDTF">2020-03-24T07:32:00Z</dcterms:created>
  <dcterms:modified xsi:type="dcterms:W3CDTF">2025-06-15T06:36:56Z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0EEDD93EBD694EE2B643DF7530607139</vt:lpwstr>
  </property>
</Properties>
</file>